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Задание А15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Правописание личных окончаний глаголов</a:t>
            </a:r>
            <a:endParaRPr lang="ru-RU" dirty="0" smtClean="0"/>
          </a:p>
          <a:p>
            <a:r>
              <a:rPr lang="ru-RU" b="1" dirty="0" smtClean="0"/>
              <a:t>и суффиксов причастий настоящего времени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/>
              <a:t>Всегда определяйте вид глагола — совершенный или несовершенный, а иначе легко можно ошибиться в выборе правильного окончания.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Например: </a:t>
            </a:r>
            <a:r>
              <a:rPr lang="ru-RU" b="1" dirty="0" err="1" smtClean="0"/>
              <a:t>выгоня</a:t>
            </a:r>
            <a:r>
              <a:rPr lang="ru-RU" b="1" dirty="0" smtClean="0"/>
              <a:t>..т корову и выгон..т корову. Прежде чем поставить глаголы в неопределенную форму, определим вид:</a:t>
            </a:r>
            <a:endParaRPr lang="ru-RU" dirty="0" smtClean="0"/>
          </a:p>
          <a:p>
            <a:r>
              <a:rPr lang="ru-RU" b="1" dirty="0" err="1" smtClean="0"/>
              <a:t>выгоня</a:t>
            </a:r>
            <a:r>
              <a:rPr lang="ru-RU" b="1" dirty="0" smtClean="0"/>
              <a:t>..т (что делает?) — (что делать?) — </a:t>
            </a:r>
            <a:r>
              <a:rPr lang="ru-RU" b="1" dirty="0" err="1" smtClean="0"/>
              <a:t>выгонЯТЬ</a:t>
            </a:r>
            <a:r>
              <a:rPr lang="ru-RU" b="1" dirty="0" smtClean="0"/>
              <a:t> (несов. вид);</a:t>
            </a:r>
            <a:endParaRPr lang="ru-RU" dirty="0" smtClean="0"/>
          </a:p>
          <a:p>
            <a:r>
              <a:rPr lang="ru-RU" b="1" dirty="0" smtClean="0"/>
              <a:t>выгон..т (что сделает?) — (что сделать?) — </a:t>
            </a:r>
            <a:r>
              <a:rPr lang="ru-RU" b="1" dirty="0" err="1" smtClean="0"/>
              <a:t>выгнАТЬ</a:t>
            </a:r>
            <a:r>
              <a:rPr lang="ru-RU" b="1" dirty="0" smtClean="0"/>
              <a:t> (</a:t>
            </a:r>
            <a:r>
              <a:rPr lang="ru-RU" b="1" dirty="0" err="1" smtClean="0"/>
              <a:t>сов.вид</a:t>
            </a:r>
            <a:r>
              <a:rPr lang="ru-RU" b="1" dirty="0" smtClean="0"/>
              <a:t>)</a:t>
            </a:r>
            <a:endParaRPr lang="ru-RU" dirty="0" smtClean="0"/>
          </a:p>
          <a:p>
            <a:r>
              <a:rPr lang="ru-RU" b="1" dirty="0" smtClean="0"/>
              <a:t>В первом случае у нас глагол I спряжения, значит, </a:t>
            </a:r>
            <a:r>
              <a:rPr lang="ru-RU" b="1" dirty="0" err="1" smtClean="0"/>
              <a:t>выгоняЕТ</a:t>
            </a:r>
            <a:r>
              <a:rPr lang="ru-RU" b="1" dirty="0" smtClean="0"/>
              <a:t>, а во втором — глагол-исключение II спряжения, значит, </a:t>
            </a:r>
            <a:r>
              <a:rPr lang="ru-RU" b="1" dirty="0" err="1" smtClean="0"/>
              <a:t>выгонИТ</a:t>
            </a:r>
            <a:r>
              <a:rPr lang="ru-RU" b="1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r>
              <a:rPr lang="ru-RU" b="1" dirty="0" smtClean="0"/>
              <a:t>Особое внимание следует уделить приставке вы-, которая часто притягивает к себе ударение и делает окончание глагола безударным (</a:t>
            </a:r>
            <a:r>
              <a:rPr lang="ru-RU" b="1" dirty="0" err="1" smtClean="0"/>
              <a:t>вЫспятся</a:t>
            </a:r>
            <a:r>
              <a:rPr lang="ru-RU" b="1" dirty="0" smtClean="0"/>
              <a:t>, </a:t>
            </a:r>
            <a:r>
              <a:rPr lang="ru-RU" b="1" dirty="0" err="1" smtClean="0"/>
              <a:t>вЫберет</a:t>
            </a:r>
            <a:r>
              <a:rPr lang="ru-RU" b="1" dirty="0" smtClean="0"/>
              <a:t>). </a:t>
            </a:r>
          </a:p>
          <a:p>
            <a:r>
              <a:rPr lang="ru-RU" b="1" dirty="0" smtClean="0"/>
              <a:t>В подобных случаях сомнительное окончание проверяйте бесприставочной формой: (</a:t>
            </a:r>
            <a:r>
              <a:rPr lang="ru-RU" b="1" dirty="0" err="1" smtClean="0"/>
              <a:t>вЫспятся</a:t>
            </a:r>
            <a:r>
              <a:rPr lang="ru-RU" b="1" dirty="0" smtClean="0"/>
              <a:t> — </a:t>
            </a:r>
            <a:r>
              <a:rPr lang="ru-RU" b="1" dirty="0" err="1" smtClean="0"/>
              <a:t>спЯт</a:t>
            </a:r>
            <a:r>
              <a:rPr lang="ru-RU" b="1" dirty="0" smtClean="0"/>
              <a:t>, </a:t>
            </a:r>
            <a:r>
              <a:rPr lang="ru-RU" b="1" dirty="0" err="1" smtClean="0"/>
              <a:t>вЫберет</a:t>
            </a:r>
            <a:r>
              <a:rPr lang="ru-RU" b="1" dirty="0" smtClean="0"/>
              <a:t>- </a:t>
            </a:r>
            <a:r>
              <a:rPr lang="ru-RU" b="1" dirty="0" err="1" smtClean="0"/>
              <a:t>берЁт</a:t>
            </a:r>
            <a:r>
              <a:rPr lang="ru-RU" b="1" dirty="0" smtClean="0"/>
              <a:t>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r>
              <a:rPr lang="ru-RU" b="1" dirty="0" smtClean="0"/>
              <a:t>Повелительное наклонение глагола образуется с помощью суффикса -и- и окончания -те: </a:t>
            </a:r>
            <a:r>
              <a:rPr lang="ru-RU" b="1" dirty="0" err="1" smtClean="0"/>
              <a:t>ВышлИТЕ</a:t>
            </a:r>
            <a:r>
              <a:rPr lang="ru-RU" b="1" dirty="0" smtClean="0"/>
              <a:t> письма!</a:t>
            </a:r>
            <a:endParaRPr lang="ru-RU" dirty="0" smtClean="0"/>
          </a:p>
          <a:p>
            <a:r>
              <a:rPr lang="ru-RU" b="1" dirty="0" smtClean="0"/>
              <a:t>Глаголы I спряжения в форме 2-го лица мн.ч. изъявительного наклонения имеют окончание -</a:t>
            </a:r>
            <a:r>
              <a:rPr lang="ru-RU" b="1" dirty="0" err="1" smtClean="0"/>
              <a:t>ете</a:t>
            </a:r>
            <a:r>
              <a:rPr lang="ru-RU" b="1" dirty="0" smtClean="0"/>
              <a:t>-: Когда </a:t>
            </a:r>
            <a:r>
              <a:rPr lang="ru-RU" b="1" dirty="0" err="1" smtClean="0"/>
              <a:t>вышлЕТЕ</a:t>
            </a:r>
            <a:r>
              <a:rPr lang="ru-RU" b="1" dirty="0" smtClean="0"/>
              <a:t> письма, сообщите об этом.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 каком ряду в обоих случаях пропущена буква я?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1) краски </a:t>
            </a:r>
            <a:r>
              <a:rPr lang="ru-RU" b="1" dirty="0" err="1" smtClean="0"/>
              <a:t>выгор</a:t>
            </a:r>
            <a:r>
              <a:rPr lang="ru-RU" b="1" dirty="0" smtClean="0"/>
              <a:t>..т, </a:t>
            </a:r>
            <a:r>
              <a:rPr lang="ru-RU" b="1" dirty="0" err="1" smtClean="0"/>
              <a:t>колебл</a:t>
            </a:r>
            <a:r>
              <a:rPr lang="ru-RU" b="1" dirty="0" smtClean="0"/>
              <a:t>..</a:t>
            </a:r>
            <a:r>
              <a:rPr lang="ru-RU" b="1" dirty="0" err="1" smtClean="0"/>
              <a:t>щиеся</a:t>
            </a:r>
            <a:r>
              <a:rPr lang="ru-RU" b="1" dirty="0" smtClean="0"/>
              <a:t> листья</a:t>
            </a:r>
            <a:endParaRPr lang="ru-RU" dirty="0" smtClean="0"/>
          </a:p>
          <a:p>
            <a:r>
              <a:rPr lang="ru-RU" b="1" dirty="0" smtClean="0"/>
              <a:t>2) рабочие </a:t>
            </a:r>
            <a:r>
              <a:rPr lang="ru-RU" b="1" dirty="0" err="1" smtClean="0"/>
              <a:t>стро</a:t>
            </a:r>
            <a:r>
              <a:rPr lang="ru-RU" b="1" dirty="0" smtClean="0"/>
              <a:t>..т, </a:t>
            </a:r>
            <a:r>
              <a:rPr lang="ru-RU" b="1" dirty="0" err="1" smtClean="0"/>
              <a:t>привлека</a:t>
            </a:r>
            <a:r>
              <a:rPr lang="ru-RU" b="1" dirty="0" smtClean="0"/>
              <a:t>..</a:t>
            </a:r>
            <a:r>
              <a:rPr lang="ru-RU" b="1" dirty="0" err="1" smtClean="0"/>
              <a:t>щийся</a:t>
            </a:r>
            <a:r>
              <a:rPr lang="ru-RU" b="1" dirty="0" smtClean="0"/>
              <a:t> к ответу</a:t>
            </a:r>
            <a:endParaRPr lang="ru-RU" dirty="0" smtClean="0"/>
          </a:p>
          <a:p>
            <a:r>
              <a:rPr lang="ru-RU" b="1" dirty="0" smtClean="0"/>
              <a:t>3) маляры </a:t>
            </a:r>
            <a:r>
              <a:rPr lang="ru-RU" b="1" dirty="0" err="1" smtClean="0"/>
              <a:t>крас</a:t>
            </a:r>
            <a:r>
              <a:rPr lang="ru-RU" b="1" dirty="0" smtClean="0"/>
              <a:t>..т, </a:t>
            </a:r>
            <a:r>
              <a:rPr lang="ru-RU" b="1" dirty="0" err="1" smtClean="0"/>
              <a:t>ненавид</a:t>
            </a:r>
            <a:r>
              <a:rPr lang="ru-RU" b="1" dirty="0" smtClean="0"/>
              <a:t>..</a:t>
            </a:r>
            <a:r>
              <a:rPr lang="ru-RU" b="1" dirty="0" err="1" smtClean="0"/>
              <a:t>щий</a:t>
            </a:r>
            <a:r>
              <a:rPr lang="ru-RU" b="1" dirty="0" smtClean="0"/>
              <a:t> обман</a:t>
            </a:r>
            <a:endParaRPr lang="ru-RU" dirty="0" smtClean="0"/>
          </a:p>
          <a:p>
            <a:r>
              <a:rPr lang="ru-RU" b="1" dirty="0" smtClean="0"/>
              <a:t>4) флаги ре..т, люб..</a:t>
            </a:r>
            <a:r>
              <a:rPr lang="ru-RU" b="1" dirty="0" err="1" smtClean="0"/>
              <a:t>щие</a:t>
            </a:r>
            <a:r>
              <a:rPr lang="ru-RU" b="1" dirty="0" smtClean="0"/>
              <a:t> искусство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Солнце 3"/>
          <p:cNvSpPr/>
          <p:nvPr/>
        </p:nvSpPr>
        <p:spPr>
          <a:xfrm>
            <a:off x="7429520" y="285728"/>
            <a:ext cx="1500198" cy="1500174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3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1. В каком ряду в обоих случаях пропущена одна и та же буква?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1) рыбы меч..т икру, мельники перемел..т в муку</a:t>
            </a:r>
            <a:endParaRPr lang="ru-RU" dirty="0" smtClean="0"/>
          </a:p>
          <a:p>
            <a:r>
              <a:rPr lang="ru-RU" b="1" dirty="0" smtClean="0"/>
              <a:t>2) ребятишки </a:t>
            </a:r>
            <a:r>
              <a:rPr lang="ru-RU" b="1" dirty="0" err="1" smtClean="0"/>
              <a:t>плещ</a:t>
            </a:r>
            <a:r>
              <a:rPr lang="ru-RU" b="1" dirty="0" smtClean="0"/>
              <a:t>..</a:t>
            </a:r>
            <a:r>
              <a:rPr lang="ru-RU" b="1" dirty="0" err="1" smtClean="0"/>
              <a:t>тся</a:t>
            </a:r>
            <a:r>
              <a:rPr lang="ru-RU" b="1" dirty="0" smtClean="0"/>
              <a:t>, </a:t>
            </a:r>
            <a:r>
              <a:rPr lang="ru-RU" b="1" dirty="0" err="1" smtClean="0"/>
              <a:t>кле</a:t>
            </a:r>
            <a:r>
              <a:rPr lang="ru-RU" b="1" dirty="0" smtClean="0"/>
              <a:t>..</a:t>
            </a:r>
            <a:r>
              <a:rPr lang="ru-RU" b="1" dirty="0" err="1" smtClean="0"/>
              <a:t>щий</a:t>
            </a:r>
            <a:r>
              <a:rPr lang="ru-RU" b="1" dirty="0" smtClean="0"/>
              <a:t> кораблик</a:t>
            </a:r>
            <a:endParaRPr lang="ru-RU" dirty="0" smtClean="0"/>
          </a:p>
          <a:p>
            <a:r>
              <a:rPr lang="ru-RU" b="1" dirty="0" smtClean="0"/>
              <a:t>3) искры </a:t>
            </a:r>
            <a:r>
              <a:rPr lang="ru-RU" b="1" dirty="0" err="1" smtClean="0"/>
              <a:t>брызж</a:t>
            </a:r>
            <a:r>
              <a:rPr lang="ru-RU" b="1" dirty="0" smtClean="0"/>
              <a:t>..т, </a:t>
            </a:r>
            <a:r>
              <a:rPr lang="ru-RU" b="1" dirty="0" err="1" smtClean="0"/>
              <a:t>кудахч</a:t>
            </a:r>
            <a:r>
              <a:rPr lang="ru-RU" b="1" dirty="0" smtClean="0"/>
              <a:t>..т куры</a:t>
            </a:r>
            <a:endParaRPr lang="ru-RU" dirty="0" smtClean="0"/>
          </a:p>
          <a:p>
            <a:r>
              <a:rPr lang="ru-RU" b="1" dirty="0" smtClean="0"/>
              <a:t>4) женщины </a:t>
            </a:r>
            <a:r>
              <a:rPr lang="ru-RU" b="1" dirty="0" err="1" smtClean="0"/>
              <a:t>полощ</a:t>
            </a:r>
            <a:r>
              <a:rPr lang="ru-RU" b="1" dirty="0" smtClean="0"/>
              <a:t>..т бельё, туристы </a:t>
            </a:r>
            <a:r>
              <a:rPr lang="ru-RU" b="1" dirty="0" err="1" smtClean="0"/>
              <a:t>задерж</a:t>
            </a:r>
            <a:r>
              <a:rPr lang="ru-RU" b="1" dirty="0" smtClean="0"/>
              <a:t>..</a:t>
            </a:r>
            <a:r>
              <a:rPr lang="ru-RU" b="1" dirty="0" err="1" smtClean="0"/>
              <a:t>тся</a:t>
            </a:r>
            <a:r>
              <a:rPr lang="ru-RU" b="1" dirty="0" smtClean="0"/>
              <a:t> в походе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Солнце 3"/>
          <p:cNvSpPr/>
          <p:nvPr/>
        </p:nvSpPr>
        <p:spPr>
          <a:xfrm>
            <a:off x="7286644" y="4714884"/>
            <a:ext cx="1500198" cy="1500174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3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2. В каком ряду в обоих случаях пропущена буква </a:t>
            </a:r>
            <a:r>
              <a:rPr lang="ru-RU" b="1" dirty="0" err="1" smtClean="0"/>
              <a:t>ю</a:t>
            </a:r>
            <a:r>
              <a:rPr lang="ru-RU" b="1" dirty="0" smtClean="0"/>
              <a:t>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1) они просмотр..т, </a:t>
            </a:r>
            <a:r>
              <a:rPr lang="ru-RU" b="1" dirty="0" err="1" smtClean="0"/>
              <a:t>дремл</a:t>
            </a:r>
            <a:r>
              <a:rPr lang="ru-RU" b="1" dirty="0" smtClean="0"/>
              <a:t>..</a:t>
            </a:r>
            <a:r>
              <a:rPr lang="ru-RU" b="1" dirty="0" err="1" smtClean="0"/>
              <a:t>щий</a:t>
            </a:r>
            <a:r>
              <a:rPr lang="ru-RU" b="1" dirty="0" smtClean="0"/>
              <a:t> щенок</a:t>
            </a:r>
            <a:endParaRPr lang="ru-RU" dirty="0" smtClean="0"/>
          </a:p>
          <a:p>
            <a:r>
              <a:rPr lang="ru-RU" b="1" dirty="0" smtClean="0"/>
              <a:t>2) бор..</a:t>
            </a:r>
            <a:r>
              <a:rPr lang="ru-RU" b="1" dirty="0" err="1" smtClean="0"/>
              <a:t>щиеся</a:t>
            </a:r>
            <a:r>
              <a:rPr lang="ru-RU" b="1" dirty="0" smtClean="0"/>
              <a:t> отряды, они </a:t>
            </a:r>
            <a:r>
              <a:rPr lang="ru-RU" b="1" dirty="0" err="1" smtClean="0"/>
              <a:t>догон</a:t>
            </a:r>
            <a:r>
              <a:rPr lang="ru-RU" b="1" dirty="0" smtClean="0"/>
              <a:t>..т</a:t>
            </a:r>
            <a:endParaRPr lang="ru-RU" dirty="0" smtClean="0"/>
          </a:p>
          <a:p>
            <a:r>
              <a:rPr lang="ru-RU" b="1" dirty="0" smtClean="0"/>
              <a:t>3) та..</a:t>
            </a:r>
            <a:r>
              <a:rPr lang="ru-RU" b="1" dirty="0" err="1" smtClean="0"/>
              <a:t>щий</a:t>
            </a:r>
            <a:r>
              <a:rPr lang="ru-RU" b="1" dirty="0" smtClean="0"/>
              <a:t> снег, стел..</a:t>
            </a:r>
            <a:r>
              <a:rPr lang="ru-RU" b="1" dirty="0" err="1" smtClean="0"/>
              <a:t>щийся</a:t>
            </a:r>
            <a:r>
              <a:rPr lang="ru-RU" b="1" dirty="0" smtClean="0"/>
              <a:t> туман</a:t>
            </a:r>
            <a:endParaRPr lang="ru-RU" dirty="0" smtClean="0"/>
          </a:p>
          <a:p>
            <a:r>
              <a:rPr lang="ru-RU" b="1" dirty="0" smtClean="0"/>
              <a:t>4) они кол..т дрова, </a:t>
            </a:r>
            <a:r>
              <a:rPr lang="ru-RU" b="1" dirty="0" err="1" smtClean="0"/>
              <a:t>стро</a:t>
            </a:r>
            <a:r>
              <a:rPr lang="ru-RU" b="1" dirty="0" smtClean="0"/>
              <a:t>..</a:t>
            </a:r>
            <a:r>
              <a:rPr lang="ru-RU" b="1" dirty="0" err="1" smtClean="0"/>
              <a:t>щийся</a:t>
            </a:r>
            <a:r>
              <a:rPr lang="ru-RU" b="1" dirty="0" smtClean="0"/>
              <a:t> дом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Солнце 3"/>
          <p:cNvSpPr/>
          <p:nvPr/>
        </p:nvSpPr>
        <p:spPr>
          <a:xfrm>
            <a:off x="3714744" y="4000504"/>
            <a:ext cx="1500198" cy="1500174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3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3. В каком ряду на месте пропусков пишется одна и та же буква?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1) они </a:t>
            </a:r>
            <a:r>
              <a:rPr lang="ru-RU" b="1" dirty="0" err="1" smtClean="0"/>
              <a:t>кле</a:t>
            </a:r>
            <a:r>
              <a:rPr lang="ru-RU" b="1" dirty="0" smtClean="0"/>
              <a:t>..т, </a:t>
            </a:r>
            <a:r>
              <a:rPr lang="ru-RU" b="1" dirty="0" err="1" smtClean="0"/>
              <a:t>мысл</a:t>
            </a:r>
            <a:r>
              <a:rPr lang="ru-RU" b="1" dirty="0" smtClean="0"/>
              <a:t>..</a:t>
            </a:r>
            <a:r>
              <a:rPr lang="ru-RU" b="1" dirty="0" err="1" smtClean="0"/>
              <a:t>щий</a:t>
            </a:r>
            <a:r>
              <a:rPr lang="ru-RU" b="1" dirty="0" smtClean="0"/>
              <a:t> человек</a:t>
            </a:r>
            <a:endParaRPr lang="ru-RU" dirty="0" smtClean="0"/>
          </a:p>
          <a:p>
            <a:r>
              <a:rPr lang="ru-RU" b="1" dirty="0" smtClean="0"/>
              <a:t>2) </a:t>
            </a:r>
            <a:r>
              <a:rPr lang="ru-RU" b="1" dirty="0" err="1" smtClean="0"/>
              <a:t>бре</a:t>
            </a:r>
            <a:r>
              <a:rPr lang="ru-RU" b="1" dirty="0" smtClean="0"/>
              <a:t>..</a:t>
            </a:r>
            <a:r>
              <a:rPr lang="ru-RU" b="1" dirty="0" err="1" smtClean="0"/>
              <a:t>щийся</a:t>
            </a:r>
            <a:r>
              <a:rPr lang="ru-RU" b="1" dirty="0" smtClean="0"/>
              <a:t> человек, они мес..т тесто</a:t>
            </a:r>
            <a:endParaRPr lang="ru-RU" dirty="0" smtClean="0"/>
          </a:p>
          <a:p>
            <a:r>
              <a:rPr lang="ru-RU" b="1" dirty="0" smtClean="0"/>
              <a:t>3) </a:t>
            </a:r>
            <a:r>
              <a:rPr lang="ru-RU" b="1" dirty="0" err="1" smtClean="0"/>
              <a:t>ненавид</a:t>
            </a:r>
            <a:r>
              <a:rPr lang="ru-RU" b="1" dirty="0" smtClean="0"/>
              <a:t>..</a:t>
            </a:r>
            <a:r>
              <a:rPr lang="ru-RU" b="1" dirty="0" err="1" smtClean="0"/>
              <a:t>щий</a:t>
            </a:r>
            <a:r>
              <a:rPr lang="ru-RU" b="1" dirty="0" smtClean="0"/>
              <a:t> ложь, родители </a:t>
            </a:r>
            <a:r>
              <a:rPr lang="ru-RU" b="1" dirty="0" err="1" smtClean="0"/>
              <a:t>колебл</a:t>
            </a:r>
            <a:r>
              <a:rPr lang="ru-RU" b="1" dirty="0" smtClean="0"/>
              <a:t>..</a:t>
            </a:r>
            <a:r>
              <a:rPr lang="ru-RU" b="1" dirty="0" err="1" smtClean="0"/>
              <a:t>тся</a:t>
            </a:r>
            <a:endParaRPr lang="ru-RU" dirty="0" smtClean="0"/>
          </a:p>
          <a:p>
            <a:r>
              <a:rPr lang="ru-RU" b="1" dirty="0" smtClean="0"/>
              <a:t>4) они бор..</a:t>
            </a:r>
            <a:r>
              <a:rPr lang="ru-RU" b="1" dirty="0" err="1" smtClean="0"/>
              <a:t>тся</a:t>
            </a:r>
            <a:r>
              <a:rPr lang="ru-RU" b="1" dirty="0" smtClean="0"/>
              <a:t> за победу, завис..</a:t>
            </a:r>
            <a:r>
              <a:rPr lang="ru-RU" b="1" dirty="0" err="1" smtClean="0"/>
              <a:t>щий</a:t>
            </a:r>
            <a:r>
              <a:rPr lang="ru-RU" b="1" dirty="0" smtClean="0"/>
              <a:t> от учителя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Солнце 3"/>
          <p:cNvSpPr/>
          <p:nvPr/>
        </p:nvSpPr>
        <p:spPr>
          <a:xfrm>
            <a:off x="6286512" y="4857760"/>
            <a:ext cx="1500198" cy="1500174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1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4. В каком ряду в обоих словах пропущена буква е?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1) зерно мел..</a:t>
            </a:r>
            <a:r>
              <a:rPr lang="ru-RU" b="1" dirty="0" err="1" smtClean="0"/>
              <a:t>тся</a:t>
            </a:r>
            <a:r>
              <a:rPr lang="ru-RU" b="1" dirty="0" smtClean="0"/>
              <a:t>, </a:t>
            </a:r>
            <a:r>
              <a:rPr lang="ru-RU" b="1" dirty="0" err="1" smtClean="0"/>
              <a:t>колебл</a:t>
            </a:r>
            <a:r>
              <a:rPr lang="ru-RU" b="1" dirty="0" smtClean="0"/>
              <a:t>..</a:t>
            </a:r>
            <a:r>
              <a:rPr lang="ru-RU" b="1" dirty="0" err="1" smtClean="0"/>
              <a:t>мый</a:t>
            </a:r>
            <a:r>
              <a:rPr lang="ru-RU" b="1" dirty="0" smtClean="0"/>
              <a:t> ветром</a:t>
            </a:r>
            <a:endParaRPr lang="ru-RU" dirty="0" smtClean="0"/>
          </a:p>
          <a:p>
            <a:r>
              <a:rPr lang="ru-RU" b="1" dirty="0" smtClean="0"/>
              <a:t>2) возьмите и вынес..те вещи, </a:t>
            </a:r>
            <a:r>
              <a:rPr lang="ru-RU" b="1" dirty="0" err="1" smtClean="0"/>
              <a:t>рассматрива</a:t>
            </a:r>
            <a:r>
              <a:rPr lang="ru-RU" b="1" dirty="0" smtClean="0"/>
              <a:t>..</a:t>
            </a:r>
            <a:r>
              <a:rPr lang="ru-RU" b="1" dirty="0" err="1" smtClean="0"/>
              <a:t>мый</a:t>
            </a:r>
            <a:endParaRPr lang="ru-RU" dirty="0" smtClean="0"/>
          </a:p>
          <a:p>
            <a:r>
              <a:rPr lang="ru-RU" b="1" dirty="0" smtClean="0"/>
              <a:t>3) кто замет..т ошибку, </a:t>
            </a:r>
            <a:r>
              <a:rPr lang="ru-RU" b="1" dirty="0" err="1" smtClean="0"/>
              <a:t>незамеч</a:t>
            </a:r>
            <a:r>
              <a:rPr lang="ru-RU" b="1" dirty="0" smtClean="0"/>
              <a:t>..</a:t>
            </a:r>
            <a:r>
              <a:rPr lang="ru-RU" b="1" dirty="0" err="1" smtClean="0"/>
              <a:t>нная</a:t>
            </a:r>
            <a:r>
              <a:rPr lang="ru-RU" b="1" dirty="0" smtClean="0"/>
              <a:t> ошибка</a:t>
            </a:r>
            <a:endParaRPr lang="ru-RU" dirty="0" smtClean="0"/>
          </a:p>
          <a:p>
            <a:r>
              <a:rPr lang="ru-RU" b="1" dirty="0" smtClean="0"/>
              <a:t>4) малыш плач..т, </a:t>
            </a:r>
            <a:r>
              <a:rPr lang="ru-RU" b="1" dirty="0" err="1" smtClean="0"/>
              <a:t>невид</a:t>
            </a:r>
            <a:r>
              <a:rPr lang="ru-RU" b="1" dirty="0" smtClean="0"/>
              <a:t>..</a:t>
            </a:r>
            <a:r>
              <a:rPr lang="ru-RU" b="1" dirty="0" err="1" smtClean="0"/>
              <a:t>мый</a:t>
            </a:r>
            <a:r>
              <a:rPr lang="ru-RU" b="1" dirty="0" smtClean="0"/>
              <a:t> объект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Солнце 3"/>
          <p:cNvSpPr/>
          <p:nvPr/>
        </p:nvSpPr>
        <p:spPr>
          <a:xfrm>
            <a:off x="6286512" y="4857760"/>
            <a:ext cx="1500198" cy="1500174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1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5. В каком ряду в обоих случаях пропущена буква </a:t>
            </a:r>
            <a:r>
              <a:rPr lang="ru-RU" b="1" dirty="0" err="1" smtClean="0"/>
              <a:t>ю</a:t>
            </a:r>
            <a:r>
              <a:rPr lang="ru-RU" b="1" dirty="0" smtClean="0"/>
              <a:t>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1) их выгон..т, </a:t>
            </a:r>
            <a:r>
              <a:rPr lang="ru-RU" b="1" dirty="0" err="1" smtClean="0"/>
              <a:t>почу</a:t>
            </a:r>
            <a:r>
              <a:rPr lang="ru-RU" b="1" dirty="0" smtClean="0"/>
              <a:t>..</a:t>
            </a:r>
            <a:r>
              <a:rPr lang="ru-RU" b="1" dirty="0" err="1" smtClean="0"/>
              <a:t>вший</a:t>
            </a:r>
            <a:r>
              <a:rPr lang="ru-RU" b="1" dirty="0" smtClean="0"/>
              <a:t> запах</a:t>
            </a:r>
            <a:endParaRPr lang="ru-RU" dirty="0" smtClean="0"/>
          </a:p>
          <a:p>
            <a:r>
              <a:rPr lang="ru-RU" b="1" dirty="0" smtClean="0"/>
              <a:t>2) расстила..</a:t>
            </a:r>
            <a:r>
              <a:rPr lang="ru-RU" b="1" dirty="0" err="1" smtClean="0"/>
              <a:t>щаяся</a:t>
            </a:r>
            <a:r>
              <a:rPr lang="ru-RU" b="1" dirty="0" smtClean="0"/>
              <a:t> по долине, собаки </a:t>
            </a:r>
            <a:r>
              <a:rPr lang="ru-RU" b="1" dirty="0" err="1" smtClean="0"/>
              <a:t>дремл</a:t>
            </a:r>
            <a:r>
              <a:rPr lang="ru-RU" b="1" dirty="0" smtClean="0"/>
              <a:t>..т</a:t>
            </a:r>
            <a:endParaRPr lang="ru-RU" dirty="0" smtClean="0"/>
          </a:p>
          <a:p>
            <a:r>
              <a:rPr lang="ru-RU" b="1" dirty="0" smtClean="0"/>
              <a:t>3) </a:t>
            </a:r>
            <a:r>
              <a:rPr lang="ru-RU" b="1" dirty="0" err="1" smtClean="0"/>
              <a:t>щипл</a:t>
            </a:r>
            <a:r>
              <a:rPr lang="ru-RU" b="1" dirty="0" smtClean="0"/>
              <a:t>..</a:t>
            </a:r>
            <a:r>
              <a:rPr lang="ru-RU" b="1" dirty="0" err="1" smtClean="0"/>
              <a:t>щий</a:t>
            </a:r>
            <a:r>
              <a:rPr lang="ru-RU" b="1" dirty="0" smtClean="0"/>
              <a:t> гусь, их </a:t>
            </a:r>
            <a:r>
              <a:rPr lang="ru-RU" b="1" dirty="0" err="1" smtClean="0"/>
              <a:t>увид</a:t>
            </a:r>
            <a:r>
              <a:rPr lang="ru-RU" b="1" dirty="0" smtClean="0"/>
              <a:t>..т</a:t>
            </a:r>
            <a:endParaRPr lang="ru-RU" dirty="0" smtClean="0"/>
          </a:p>
          <a:p>
            <a:r>
              <a:rPr lang="ru-RU" b="1" dirty="0" smtClean="0"/>
              <a:t>4) они завод..т спор, </a:t>
            </a:r>
            <a:r>
              <a:rPr lang="ru-RU" b="1" dirty="0" err="1" smtClean="0"/>
              <a:t>колебл</a:t>
            </a:r>
            <a:r>
              <a:rPr lang="ru-RU" b="1" dirty="0" smtClean="0"/>
              <a:t>..</a:t>
            </a:r>
            <a:r>
              <a:rPr lang="ru-RU" b="1" dirty="0" err="1" smtClean="0"/>
              <a:t>щийся</a:t>
            </a:r>
            <a:r>
              <a:rPr lang="ru-RU" b="1" dirty="0" smtClean="0"/>
              <a:t> лист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Солнце 3"/>
          <p:cNvSpPr/>
          <p:nvPr/>
        </p:nvSpPr>
        <p:spPr>
          <a:xfrm>
            <a:off x="6286512" y="4857760"/>
            <a:ext cx="1500198" cy="1500174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2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6. В каком ряду на месте пропусков пишется одна и та же буква?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1) </a:t>
            </a:r>
            <a:r>
              <a:rPr lang="ru-RU" b="1" dirty="0" err="1" smtClean="0"/>
              <a:t>назнач</a:t>
            </a:r>
            <a:r>
              <a:rPr lang="ru-RU" b="1" dirty="0" smtClean="0"/>
              <a:t>..т директором, </a:t>
            </a:r>
            <a:r>
              <a:rPr lang="ru-RU" b="1" dirty="0" err="1" smtClean="0"/>
              <a:t>пряч</a:t>
            </a:r>
            <a:r>
              <a:rPr lang="ru-RU" b="1" dirty="0" smtClean="0"/>
              <a:t>..</a:t>
            </a:r>
            <a:r>
              <a:rPr lang="ru-RU" b="1" dirty="0" err="1" smtClean="0"/>
              <a:t>щий</a:t>
            </a:r>
            <a:r>
              <a:rPr lang="ru-RU" b="1" dirty="0" smtClean="0"/>
              <a:t> ключ</a:t>
            </a:r>
            <a:endParaRPr lang="ru-RU" dirty="0" smtClean="0"/>
          </a:p>
          <a:p>
            <a:r>
              <a:rPr lang="ru-RU" b="1" dirty="0" smtClean="0"/>
              <a:t>2) люди </a:t>
            </a:r>
            <a:r>
              <a:rPr lang="ru-RU" b="1" dirty="0" err="1" smtClean="0"/>
              <a:t>повер</a:t>
            </a:r>
            <a:r>
              <a:rPr lang="ru-RU" b="1" dirty="0" smtClean="0"/>
              <a:t>..т ему, </a:t>
            </a:r>
            <a:r>
              <a:rPr lang="ru-RU" b="1" dirty="0" err="1" smtClean="0"/>
              <a:t>стро</a:t>
            </a:r>
            <a:r>
              <a:rPr lang="ru-RU" b="1" dirty="0" smtClean="0"/>
              <a:t>..</a:t>
            </a:r>
            <a:r>
              <a:rPr lang="ru-RU" b="1" dirty="0" err="1" smtClean="0"/>
              <a:t>щееся</a:t>
            </a:r>
            <a:r>
              <a:rPr lang="ru-RU" b="1" dirty="0" smtClean="0"/>
              <a:t> здание</a:t>
            </a:r>
            <a:endParaRPr lang="ru-RU" dirty="0" smtClean="0"/>
          </a:p>
          <a:p>
            <a:r>
              <a:rPr lang="ru-RU" b="1" dirty="0" smtClean="0"/>
              <a:t>3) все </a:t>
            </a:r>
            <a:r>
              <a:rPr lang="ru-RU" b="1" dirty="0" err="1" smtClean="0"/>
              <a:t>хлопоч</a:t>
            </a:r>
            <a:r>
              <a:rPr lang="ru-RU" b="1" dirty="0" smtClean="0"/>
              <a:t>..т о деле, </a:t>
            </a:r>
            <a:r>
              <a:rPr lang="ru-RU" b="1" dirty="0" err="1" smtClean="0"/>
              <a:t>держ</a:t>
            </a:r>
            <a:r>
              <a:rPr lang="ru-RU" b="1" dirty="0" smtClean="0"/>
              <a:t>..</a:t>
            </a:r>
            <a:r>
              <a:rPr lang="ru-RU" b="1" dirty="0" err="1" smtClean="0"/>
              <a:t>щий</a:t>
            </a:r>
            <a:r>
              <a:rPr lang="ru-RU" b="1" dirty="0" smtClean="0"/>
              <a:t> власть</a:t>
            </a:r>
            <a:endParaRPr lang="ru-RU" dirty="0" smtClean="0"/>
          </a:p>
          <a:p>
            <a:r>
              <a:rPr lang="ru-RU" b="1" dirty="0" smtClean="0"/>
              <a:t>4) дети </a:t>
            </a:r>
            <a:r>
              <a:rPr lang="ru-RU" b="1" dirty="0" err="1" smtClean="0"/>
              <a:t>увид</a:t>
            </a:r>
            <a:r>
              <a:rPr lang="ru-RU" b="1" dirty="0" smtClean="0"/>
              <a:t>..т мир, беле..</a:t>
            </a:r>
            <a:r>
              <a:rPr lang="ru-RU" b="1" dirty="0" err="1" smtClean="0"/>
              <a:t>щий</a:t>
            </a:r>
            <a:r>
              <a:rPr lang="ru-RU" b="1" dirty="0" smtClean="0"/>
              <a:t> парус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Солнце 3"/>
          <p:cNvSpPr/>
          <p:nvPr/>
        </p:nvSpPr>
        <p:spPr>
          <a:xfrm>
            <a:off x="6286512" y="4857760"/>
            <a:ext cx="1500198" cy="1500174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2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Задание: В каком ряду в обоих словах на месте пропуска пишется буква (</a:t>
            </a:r>
            <a:r>
              <a:rPr lang="ru-RU" sz="2800" b="1" dirty="0" err="1" smtClean="0"/>
              <a:t>буква</a:t>
            </a:r>
            <a:r>
              <a:rPr lang="ru-RU" sz="2800" b="1" dirty="0" smtClean="0"/>
              <a:t> указана)?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Аналитический отчёт ФИПИ: «…Возникают ошибки в вариантах, где производящие слова являются исключением, да ещё и имеют приставку, то есть дополнительную сложность в выборе спряжения… Затруднение происходит и из-за того, что экзаменуемые смешивают виды глагола, а значит, и спряжение…. Правописание глаголов и причастий по-прежнему представляет серьёзную трудность для экзаменуемых.»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7. В каком ряду на месте пропусков пишется одна и та же буква?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1) </a:t>
            </a:r>
            <a:r>
              <a:rPr lang="ru-RU" b="1" dirty="0" err="1" smtClean="0"/>
              <a:t>засе</a:t>
            </a:r>
            <a:r>
              <a:rPr lang="ru-RU" b="1" dirty="0" smtClean="0"/>
              <a:t>..</a:t>
            </a:r>
            <a:r>
              <a:rPr lang="ru-RU" b="1" dirty="0" err="1" smtClean="0"/>
              <a:t>ть</a:t>
            </a:r>
            <a:r>
              <a:rPr lang="ru-RU" b="1" dirty="0" smtClean="0"/>
              <a:t> поле, знач..</a:t>
            </a:r>
            <a:r>
              <a:rPr lang="ru-RU" b="1" dirty="0" err="1" smtClean="0"/>
              <a:t>щий</a:t>
            </a:r>
            <a:r>
              <a:rPr lang="ru-RU" b="1" dirty="0" smtClean="0"/>
              <a:t> поступок</a:t>
            </a:r>
            <a:endParaRPr lang="ru-RU" dirty="0" smtClean="0"/>
          </a:p>
          <a:p>
            <a:r>
              <a:rPr lang="ru-RU" b="1" dirty="0" smtClean="0"/>
              <a:t>2) они </a:t>
            </a:r>
            <a:r>
              <a:rPr lang="ru-RU" b="1" dirty="0" err="1" smtClean="0"/>
              <a:t>хохоч</a:t>
            </a:r>
            <a:r>
              <a:rPr lang="ru-RU" b="1" dirty="0" smtClean="0"/>
              <a:t>..т до утра, часто </a:t>
            </a:r>
            <a:r>
              <a:rPr lang="ru-RU" b="1" dirty="0" err="1" smtClean="0"/>
              <a:t>дыш</a:t>
            </a:r>
            <a:r>
              <a:rPr lang="ru-RU" b="1" dirty="0" smtClean="0"/>
              <a:t>..</a:t>
            </a:r>
            <a:r>
              <a:rPr lang="ru-RU" b="1" dirty="0" err="1" smtClean="0"/>
              <a:t>щий</a:t>
            </a:r>
            <a:endParaRPr lang="ru-RU" dirty="0" smtClean="0"/>
          </a:p>
          <a:p>
            <a:r>
              <a:rPr lang="ru-RU" b="1" dirty="0" smtClean="0"/>
              <a:t>3) солдаты </a:t>
            </a:r>
            <a:r>
              <a:rPr lang="ru-RU" b="1" dirty="0" err="1" smtClean="0"/>
              <a:t>пиш</a:t>
            </a:r>
            <a:r>
              <a:rPr lang="ru-RU" b="1" dirty="0" smtClean="0"/>
              <a:t>..т письма, </a:t>
            </a:r>
            <a:r>
              <a:rPr lang="ru-RU" b="1" dirty="0" err="1" smtClean="0"/>
              <a:t>кле</a:t>
            </a:r>
            <a:r>
              <a:rPr lang="ru-RU" b="1" dirty="0" smtClean="0"/>
              <a:t>..</a:t>
            </a:r>
            <a:r>
              <a:rPr lang="ru-RU" b="1" dirty="0" err="1" smtClean="0"/>
              <a:t>щий</a:t>
            </a:r>
            <a:r>
              <a:rPr lang="ru-RU" b="1" dirty="0" smtClean="0"/>
              <a:t> карандаш</a:t>
            </a:r>
            <a:endParaRPr lang="ru-RU" dirty="0" smtClean="0"/>
          </a:p>
          <a:p>
            <a:r>
              <a:rPr lang="ru-RU" b="1" dirty="0" smtClean="0"/>
              <a:t>4) все души не </a:t>
            </a:r>
            <a:r>
              <a:rPr lang="ru-RU" b="1" dirty="0" err="1" smtClean="0"/>
              <a:t>ча</a:t>
            </a:r>
            <a:r>
              <a:rPr lang="ru-RU" b="1" dirty="0" smtClean="0"/>
              <a:t>..т, громко </a:t>
            </a:r>
            <a:r>
              <a:rPr lang="ru-RU" b="1" dirty="0" err="1" smtClean="0"/>
              <a:t>ла</a:t>
            </a:r>
            <a:r>
              <a:rPr lang="ru-RU" b="1" dirty="0" smtClean="0"/>
              <a:t>..</a:t>
            </a:r>
            <a:r>
              <a:rPr lang="ru-RU" b="1" dirty="0" err="1" smtClean="0"/>
              <a:t>щий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Солнце 3"/>
          <p:cNvSpPr/>
          <p:nvPr/>
        </p:nvSpPr>
        <p:spPr>
          <a:xfrm>
            <a:off x="6286512" y="4857760"/>
            <a:ext cx="1500198" cy="1500174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4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8. В каком ряду в обоих случаях пропущена буква </a:t>
            </a:r>
            <a:r>
              <a:rPr lang="ru-RU" b="1" dirty="0" err="1" smtClean="0"/>
              <a:t>ю</a:t>
            </a:r>
            <a:r>
              <a:rPr lang="ru-RU" b="1" dirty="0" smtClean="0"/>
              <a:t>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1) изделия слав..</a:t>
            </a:r>
            <a:r>
              <a:rPr lang="ru-RU" b="1" dirty="0" err="1" smtClean="0"/>
              <a:t>тся</a:t>
            </a:r>
            <a:r>
              <a:rPr lang="ru-RU" b="1" dirty="0" smtClean="0"/>
              <a:t> стариной, </a:t>
            </a:r>
            <a:r>
              <a:rPr lang="ru-RU" b="1" dirty="0" err="1" smtClean="0"/>
              <a:t>хлопоч</a:t>
            </a:r>
            <a:r>
              <a:rPr lang="ru-RU" b="1" dirty="0" smtClean="0"/>
              <a:t>..</a:t>
            </a:r>
            <a:r>
              <a:rPr lang="ru-RU" b="1" dirty="0" err="1" smtClean="0"/>
              <a:t>щая</a:t>
            </a:r>
            <a:r>
              <a:rPr lang="ru-RU" b="1" dirty="0" smtClean="0"/>
              <a:t> хозяйка</a:t>
            </a:r>
            <a:endParaRPr lang="ru-RU" dirty="0" smtClean="0"/>
          </a:p>
          <a:p>
            <a:r>
              <a:rPr lang="ru-RU" b="1" dirty="0" smtClean="0"/>
              <a:t>2) </a:t>
            </a:r>
            <a:r>
              <a:rPr lang="ru-RU" b="1" dirty="0" err="1" smtClean="0"/>
              <a:t>зелене</a:t>
            </a:r>
            <a:r>
              <a:rPr lang="ru-RU" b="1" dirty="0" smtClean="0"/>
              <a:t>..</a:t>
            </a:r>
            <a:r>
              <a:rPr lang="ru-RU" b="1" dirty="0" err="1" smtClean="0"/>
              <a:t>щая</a:t>
            </a:r>
            <a:r>
              <a:rPr lang="ru-RU" b="1" dirty="0" smtClean="0"/>
              <a:t> поляна, они </a:t>
            </a:r>
            <a:r>
              <a:rPr lang="ru-RU" b="1" dirty="0" err="1" smtClean="0"/>
              <a:t>пиш</a:t>
            </a:r>
            <a:r>
              <a:rPr lang="ru-RU" b="1" dirty="0" smtClean="0"/>
              <a:t>..т письмо</a:t>
            </a:r>
            <a:endParaRPr lang="ru-RU" dirty="0" smtClean="0"/>
          </a:p>
          <a:p>
            <a:r>
              <a:rPr lang="ru-RU" b="1" dirty="0" smtClean="0"/>
              <a:t>3) </a:t>
            </a:r>
            <a:r>
              <a:rPr lang="ru-RU" b="1" dirty="0" err="1" smtClean="0"/>
              <a:t>клокоч</a:t>
            </a:r>
            <a:r>
              <a:rPr lang="ru-RU" b="1" dirty="0" smtClean="0"/>
              <a:t>..</a:t>
            </a:r>
            <a:r>
              <a:rPr lang="ru-RU" b="1" dirty="0" err="1" smtClean="0"/>
              <a:t>щий</a:t>
            </a:r>
            <a:r>
              <a:rPr lang="ru-RU" b="1" dirty="0" smtClean="0"/>
              <a:t> вулкан, они </a:t>
            </a:r>
            <a:r>
              <a:rPr lang="ru-RU" b="1" dirty="0" err="1" smtClean="0"/>
              <a:t>сбре</a:t>
            </a:r>
            <a:r>
              <a:rPr lang="ru-RU" b="1" dirty="0" smtClean="0"/>
              <a:t>..т бороды</a:t>
            </a:r>
            <a:endParaRPr lang="ru-RU" dirty="0" smtClean="0"/>
          </a:p>
          <a:p>
            <a:r>
              <a:rPr lang="ru-RU" b="1" dirty="0" smtClean="0"/>
              <a:t>4) собаки зала..т, </a:t>
            </a:r>
            <a:r>
              <a:rPr lang="ru-RU" b="1" dirty="0" err="1" smtClean="0"/>
              <a:t>дремл</a:t>
            </a:r>
            <a:r>
              <a:rPr lang="ru-RU" b="1" dirty="0" smtClean="0"/>
              <a:t>..</a:t>
            </a:r>
            <a:r>
              <a:rPr lang="ru-RU" b="1" dirty="0" err="1" smtClean="0"/>
              <a:t>щая</a:t>
            </a:r>
            <a:r>
              <a:rPr lang="ru-RU" b="1" dirty="0" smtClean="0"/>
              <a:t> долина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Солнце 3"/>
          <p:cNvSpPr/>
          <p:nvPr/>
        </p:nvSpPr>
        <p:spPr>
          <a:xfrm>
            <a:off x="6286512" y="4857760"/>
            <a:ext cx="1500198" cy="1500174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4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9. В каком ряду во всех словах пропущена буква е?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1) </a:t>
            </a:r>
            <a:r>
              <a:rPr lang="ru-RU" b="1" dirty="0" err="1" smtClean="0"/>
              <a:t>возглавля</a:t>
            </a:r>
            <a:r>
              <a:rPr lang="ru-RU" b="1" dirty="0" smtClean="0"/>
              <a:t>..</a:t>
            </a:r>
            <a:r>
              <a:rPr lang="ru-RU" b="1" dirty="0" err="1" smtClean="0"/>
              <a:t>мый</a:t>
            </a:r>
            <a:r>
              <a:rPr lang="ru-RU" b="1" dirty="0" smtClean="0"/>
              <a:t>, он </a:t>
            </a:r>
            <a:r>
              <a:rPr lang="ru-RU" b="1" dirty="0" err="1" smtClean="0"/>
              <a:t>езд</a:t>
            </a:r>
            <a:r>
              <a:rPr lang="ru-RU" b="1" dirty="0" smtClean="0"/>
              <a:t>..т, </a:t>
            </a:r>
            <a:r>
              <a:rPr lang="ru-RU" b="1" dirty="0" err="1" smtClean="0"/>
              <a:t>выгор</a:t>
            </a:r>
            <a:r>
              <a:rPr lang="ru-RU" b="1" dirty="0" smtClean="0"/>
              <a:t>..л</a:t>
            </a:r>
            <a:endParaRPr lang="ru-RU" dirty="0" smtClean="0"/>
          </a:p>
          <a:p>
            <a:r>
              <a:rPr lang="ru-RU" b="1" dirty="0" smtClean="0"/>
              <a:t>2) </a:t>
            </a:r>
            <a:r>
              <a:rPr lang="ru-RU" b="1" dirty="0" err="1" smtClean="0"/>
              <a:t>испыту</a:t>
            </a:r>
            <a:r>
              <a:rPr lang="ru-RU" b="1" dirty="0" smtClean="0"/>
              <a:t>..</a:t>
            </a:r>
            <a:r>
              <a:rPr lang="ru-RU" b="1" dirty="0" err="1" smtClean="0"/>
              <a:t>мый</a:t>
            </a:r>
            <a:r>
              <a:rPr lang="ru-RU" b="1" dirty="0" smtClean="0"/>
              <a:t>, он </a:t>
            </a:r>
            <a:r>
              <a:rPr lang="ru-RU" b="1" dirty="0" err="1" smtClean="0"/>
              <a:t>посе</a:t>
            </a:r>
            <a:r>
              <a:rPr lang="ru-RU" b="1" dirty="0" smtClean="0"/>
              <a:t>..т, завис..л</a:t>
            </a:r>
            <a:endParaRPr lang="ru-RU" dirty="0" smtClean="0"/>
          </a:p>
          <a:p>
            <a:r>
              <a:rPr lang="ru-RU" b="1" dirty="0" smtClean="0"/>
              <a:t>3) </a:t>
            </a:r>
            <a:r>
              <a:rPr lang="ru-RU" b="1" dirty="0" err="1" smtClean="0"/>
              <a:t>постро</a:t>
            </a:r>
            <a:r>
              <a:rPr lang="ru-RU" b="1" dirty="0" smtClean="0"/>
              <a:t>..</a:t>
            </a:r>
            <a:r>
              <a:rPr lang="ru-RU" b="1" dirty="0" err="1" smtClean="0"/>
              <a:t>нный</a:t>
            </a:r>
            <a:r>
              <a:rPr lang="ru-RU" b="1" dirty="0" smtClean="0"/>
              <a:t>, он </a:t>
            </a:r>
            <a:r>
              <a:rPr lang="ru-RU" b="1" dirty="0" err="1" smtClean="0"/>
              <a:t>потерп</a:t>
            </a:r>
            <a:r>
              <a:rPr lang="ru-RU" b="1" dirty="0" smtClean="0"/>
              <a:t>..т, </a:t>
            </a:r>
            <a:r>
              <a:rPr lang="ru-RU" b="1" dirty="0" err="1" smtClean="0"/>
              <a:t>выпрям</a:t>
            </a:r>
            <a:r>
              <a:rPr lang="ru-RU" b="1" dirty="0" smtClean="0"/>
              <a:t>..</a:t>
            </a:r>
            <a:r>
              <a:rPr lang="ru-RU" b="1" dirty="0" err="1" smtClean="0"/>
              <a:t>лся</a:t>
            </a:r>
            <a:endParaRPr lang="ru-RU" dirty="0" smtClean="0"/>
          </a:p>
          <a:p>
            <a:r>
              <a:rPr lang="ru-RU" b="1" dirty="0" smtClean="0"/>
              <a:t>4) </a:t>
            </a:r>
            <a:r>
              <a:rPr lang="ru-RU" b="1" dirty="0" err="1" smtClean="0"/>
              <a:t>взвеш</a:t>
            </a:r>
            <a:r>
              <a:rPr lang="ru-RU" b="1" dirty="0" smtClean="0"/>
              <a:t>..</a:t>
            </a:r>
            <a:r>
              <a:rPr lang="ru-RU" b="1" dirty="0" err="1" smtClean="0"/>
              <a:t>нный</a:t>
            </a:r>
            <a:r>
              <a:rPr lang="ru-RU" b="1" dirty="0" smtClean="0"/>
              <a:t>, он </a:t>
            </a:r>
            <a:r>
              <a:rPr lang="ru-RU" b="1" dirty="0" err="1" smtClean="0"/>
              <a:t>выскаж</a:t>
            </a:r>
            <a:r>
              <a:rPr lang="ru-RU" b="1" dirty="0" smtClean="0"/>
              <a:t>..т, </a:t>
            </a:r>
            <a:r>
              <a:rPr lang="ru-RU" b="1" dirty="0" err="1" smtClean="0"/>
              <a:t>посе</a:t>
            </a:r>
            <a:r>
              <a:rPr lang="ru-RU" b="1" dirty="0" smtClean="0"/>
              <a:t>..л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Солнце 3"/>
          <p:cNvSpPr/>
          <p:nvPr/>
        </p:nvSpPr>
        <p:spPr>
          <a:xfrm>
            <a:off x="6286512" y="4857760"/>
            <a:ext cx="1500198" cy="1500174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2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10. В каком ряду в обоих случаях пропущена буква у?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1) дети </a:t>
            </a:r>
            <a:r>
              <a:rPr lang="ru-RU" b="1" dirty="0" err="1" smtClean="0"/>
              <a:t>пряч</a:t>
            </a:r>
            <a:r>
              <a:rPr lang="ru-RU" b="1" dirty="0" smtClean="0"/>
              <a:t>..</a:t>
            </a:r>
            <a:r>
              <a:rPr lang="ru-RU" b="1" dirty="0" err="1" smtClean="0"/>
              <a:t>тся</a:t>
            </a:r>
            <a:r>
              <a:rPr lang="ru-RU" b="1" dirty="0" smtClean="0"/>
              <a:t>; </a:t>
            </a:r>
            <a:r>
              <a:rPr lang="ru-RU" b="1" dirty="0" err="1" smtClean="0"/>
              <a:t>дыш</a:t>
            </a:r>
            <a:r>
              <a:rPr lang="ru-RU" b="1" dirty="0" smtClean="0"/>
              <a:t>..</a:t>
            </a:r>
            <a:r>
              <a:rPr lang="ru-RU" b="1" dirty="0" err="1" smtClean="0"/>
              <a:t>щего</a:t>
            </a:r>
            <a:r>
              <a:rPr lang="ru-RU" b="1" dirty="0" smtClean="0"/>
              <a:t> свежестью утра</a:t>
            </a:r>
            <a:endParaRPr lang="ru-RU" dirty="0" smtClean="0"/>
          </a:p>
          <a:p>
            <a:r>
              <a:rPr lang="ru-RU" b="1" dirty="0" smtClean="0"/>
              <a:t>2) </a:t>
            </a:r>
            <a:r>
              <a:rPr lang="ru-RU" b="1" dirty="0" err="1" smtClean="0"/>
              <a:t>пыш</a:t>
            </a:r>
            <a:r>
              <a:rPr lang="ru-RU" b="1" dirty="0" smtClean="0"/>
              <a:t>..</a:t>
            </a:r>
            <a:r>
              <a:rPr lang="ru-RU" b="1" dirty="0" err="1" smtClean="0"/>
              <a:t>щее</a:t>
            </a:r>
            <a:r>
              <a:rPr lang="ru-RU" b="1" dirty="0" smtClean="0"/>
              <a:t> здоровьем лицо; рабочие </a:t>
            </a:r>
            <a:r>
              <a:rPr lang="ru-RU" b="1" dirty="0" err="1" smtClean="0"/>
              <a:t>слыш</a:t>
            </a:r>
            <a:r>
              <a:rPr lang="ru-RU" b="1" dirty="0" smtClean="0"/>
              <a:t>..т гудок</a:t>
            </a:r>
            <a:endParaRPr lang="ru-RU" dirty="0" smtClean="0"/>
          </a:p>
          <a:p>
            <a:r>
              <a:rPr lang="ru-RU" b="1" dirty="0" smtClean="0"/>
              <a:t>3) снега та..т; </a:t>
            </a:r>
            <a:r>
              <a:rPr lang="ru-RU" b="1" dirty="0" err="1" smtClean="0"/>
              <a:t>хлещ</a:t>
            </a:r>
            <a:r>
              <a:rPr lang="ru-RU" b="1" dirty="0" smtClean="0"/>
              <a:t>..</a:t>
            </a:r>
            <a:r>
              <a:rPr lang="ru-RU" b="1" dirty="0" err="1" smtClean="0"/>
              <a:t>щими</a:t>
            </a:r>
            <a:r>
              <a:rPr lang="ru-RU" b="1" dirty="0" smtClean="0"/>
              <a:t> брызгами</a:t>
            </a:r>
            <a:endParaRPr lang="ru-RU" dirty="0" smtClean="0"/>
          </a:p>
          <a:p>
            <a:r>
              <a:rPr lang="ru-RU" b="1" dirty="0" smtClean="0"/>
              <a:t>4) природа жажд..</a:t>
            </a:r>
            <a:r>
              <a:rPr lang="ru-RU" b="1" dirty="0" err="1" smtClean="0"/>
              <a:t>щих</a:t>
            </a:r>
            <a:r>
              <a:rPr lang="ru-RU" b="1" dirty="0" smtClean="0"/>
              <a:t> степей; </a:t>
            </a:r>
            <a:r>
              <a:rPr lang="ru-RU" b="1" dirty="0" err="1" smtClean="0"/>
              <a:t>клокоч</a:t>
            </a:r>
            <a:r>
              <a:rPr lang="ru-RU" b="1" dirty="0" smtClean="0"/>
              <a:t>..т водопады</a:t>
            </a:r>
            <a:endParaRPr lang="ru-RU" dirty="0"/>
          </a:p>
        </p:txBody>
      </p:sp>
      <p:sp>
        <p:nvSpPr>
          <p:cNvPr id="4" name="Солнце 3"/>
          <p:cNvSpPr/>
          <p:nvPr/>
        </p:nvSpPr>
        <p:spPr>
          <a:xfrm>
            <a:off x="6286512" y="4857760"/>
            <a:ext cx="1500198" cy="1500174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4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11. В каком ряду в обоих случаях пропущена буква </a:t>
            </a:r>
            <a:r>
              <a:rPr lang="ru-RU" b="1" dirty="0" err="1" smtClean="0"/>
              <a:t>ю</a:t>
            </a:r>
            <a:r>
              <a:rPr lang="ru-RU" b="1" dirty="0" smtClean="0"/>
              <a:t>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1) они </a:t>
            </a:r>
            <a:r>
              <a:rPr lang="ru-RU" b="1" dirty="0" err="1" smtClean="0"/>
              <a:t>возненавид</a:t>
            </a:r>
            <a:r>
              <a:rPr lang="ru-RU" b="1" dirty="0" smtClean="0"/>
              <a:t>..т, </a:t>
            </a:r>
            <a:r>
              <a:rPr lang="ru-RU" b="1" dirty="0" err="1" smtClean="0"/>
              <a:t>скач</a:t>
            </a:r>
            <a:r>
              <a:rPr lang="ru-RU" b="1" dirty="0" smtClean="0"/>
              <a:t>..</a:t>
            </a:r>
            <a:r>
              <a:rPr lang="ru-RU" b="1" dirty="0" err="1" smtClean="0"/>
              <a:t>щий</a:t>
            </a:r>
            <a:r>
              <a:rPr lang="ru-RU" b="1" dirty="0" smtClean="0"/>
              <a:t> всадник</a:t>
            </a:r>
            <a:endParaRPr lang="ru-RU" dirty="0" smtClean="0"/>
          </a:p>
          <a:p>
            <a:r>
              <a:rPr lang="ru-RU" b="1" dirty="0" smtClean="0"/>
              <a:t>2) бор..</a:t>
            </a:r>
            <a:r>
              <a:rPr lang="ru-RU" b="1" dirty="0" err="1" smtClean="0"/>
              <a:t>щийся</a:t>
            </a:r>
            <a:r>
              <a:rPr lang="ru-RU" b="1" dirty="0" smtClean="0"/>
              <a:t> за свободу, они не </a:t>
            </a:r>
            <a:r>
              <a:rPr lang="ru-RU" b="1" dirty="0" err="1" smtClean="0"/>
              <a:t>успе</a:t>
            </a:r>
            <a:r>
              <a:rPr lang="ru-RU" b="1" dirty="0" smtClean="0"/>
              <a:t>..т</a:t>
            </a:r>
            <a:endParaRPr lang="ru-RU" dirty="0" smtClean="0"/>
          </a:p>
          <a:p>
            <a:r>
              <a:rPr lang="ru-RU" b="1" dirty="0" smtClean="0"/>
              <a:t>3) </a:t>
            </a:r>
            <a:r>
              <a:rPr lang="ru-RU" b="1" dirty="0" err="1" smtClean="0"/>
              <a:t>леч</a:t>
            </a:r>
            <a:r>
              <a:rPr lang="ru-RU" b="1" dirty="0" smtClean="0"/>
              <a:t>..</a:t>
            </a:r>
            <a:r>
              <a:rPr lang="ru-RU" b="1" dirty="0" err="1" smtClean="0"/>
              <a:t>щий</a:t>
            </a:r>
            <a:r>
              <a:rPr lang="ru-RU" b="1" dirty="0" smtClean="0"/>
              <a:t> врач, они не обид..</a:t>
            </a:r>
            <a:r>
              <a:rPr lang="ru-RU" b="1" dirty="0" err="1" smtClean="0"/>
              <a:t>тся</a:t>
            </a:r>
            <a:endParaRPr lang="ru-RU" dirty="0" smtClean="0"/>
          </a:p>
          <a:p>
            <a:r>
              <a:rPr lang="ru-RU" b="1" dirty="0" smtClean="0"/>
              <a:t>4) они кол..т дрова, лесники руб..т лес.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Солнце 3"/>
          <p:cNvSpPr/>
          <p:nvPr/>
        </p:nvSpPr>
        <p:spPr>
          <a:xfrm>
            <a:off x="6286512" y="4857760"/>
            <a:ext cx="1500198" cy="1500174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2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12. В каком ряду в обоих случаях пропущена буква </a:t>
            </a:r>
            <a:r>
              <a:rPr lang="ru-RU" b="1" dirty="0" err="1" smtClean="0"/>
              <a:t>ю</a:t>
            </a:r>
            <a:r>
              <a:rPr lang="ru-RU" b="1" dirty="0" smtClean="0"/>
              <a:t>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1) </a:t>
            </a:r>
            <a:r>
              <a:rPr lang="ru-RU" b="1" dirty="0" err="1" smtClean="0"/>
              <a:t>видне</a:t>
            </a:r>
            <a:r>
              <a:rPr lang="ru-RU" b="1" dirty="0" smtClean="0"/>
              <a:t>..</a:t>
            </a:r>
            <a:r>
              <a:rPr lang="ru-RU" b="1" dirty="0" err="1" smtClean="0"/>
              <a:t>щийся</a:t>
            </a:r>
            <a:r>
              <a:rPr lang="ru-RU" b="1" dirty="0" smtClean="0"/>
              <a:t> горизонт, поля </a:t>
            </a:r>
            <a:r>
              <a:rPr lang="ru-RU" b="1" dirty="0" err="1" smtClean="0"/>
              <a:t>пропаш</a:t>
            </a:r>
            <a:r>
              <a:rPr lang="ru-RU" b="1" dirty="0" smtClean="0"/>
              <a:t>..т</a:t>
            </a:r>
            <a:endParaRPr lang="ru-RU" dirty="0" smtClean="0"/>
          </a:p>
          <a:p>
            <a:r>
              <a:rPr lang="ru-RU" b="1" dirty="0" smtClean="0"/>
              <a:t>2) </a:t>
            </a:r>
            <a:r>
              <a:rPr lang="ru-RU" b="1" dirty="0" err="1" smtClean="0"/>
              <a:t>зыбл</a:t>
            </a:r>
            <a:r>
              <a:rPr lang="ru-RU" b="1" dirty="0" smtClean="0"/>
              <a:t>..</a:t>
            </a:r>
            <a:r>
              <a:rPr lang="ru-RU" b="1" dirty="0" err="1" smtClean="0"/>
              <a:t>щийся</a:t>
            </a:r>
            <a:r>
              <a:rPr lang="ru-RU" b="1" dirty="0" smtClean="0"/>
              <a:t> песок, ветры </a:t>
            </a:r>
            <a:r>
              <a:rPr lang="ru-RU" b="1" dirty="0" err="1" smtClean="0"/>
              <a:t>ве</a:t>
            </a:r>
            <a:r>
              <a:rPr lang="ru-RU" b="1" dirty="0" smtClean="0"/>
              <a:t>..т</a:t>
            </a:r>
            <a:endParaRPr lang="ru-RU" dirty="0" smtClean="0"/>
          </a:p>
          <a:p>
            <a:r>
              <a:rPr lang="ru-RU" b="1" dirty="0" smtClean="0"/>
              <a:t>3) </a:t>
            </a:r>
            <a:r>
              <a:rPr lang="ru-RU" b="1" dirty="0" err="1" smtClean="0"/>
              <a:t>всевид</a:t>
            </a:r>
            <a:r>
              <a:rPr lang="ru-RU" b="1" dirty="0" smtClean="0"/>
              <a:t>..</a:t>
            </a:r>
            <a:r>
              <a:rPr lang="ru-RU" b="1" dirty="0" err="1" smtClean="0"/>
              <a:t>щее</a:t>
            </a:r>
            <a:r>
              <a:rPr lang="ru-RU" b="1" dirty="0" smtClean="0"/>
              <a:t> око, они </a:t>
            </a:r>
            <a:r>
              <a:rPr lang="ru-RU" b="1" dirty="0" err="1" smtClean="0"/>
              <a:t>дремл</a:t>
            </a:r>
            <a:r>
              <a:rPr lang="ru-RU" b="1" dirty="0" smtClean="0"/>
              <a:t>..т</a:t>
            </a:r>
            <a:endParaRPr lang="ru-RU" dirty="0" smtClean="0"/>
          </a:p>
          <a:p>
            <a:r>
              <a:rPr lang="ru-RU" b="1" dirty="0" smtClean="0"/>
              <a:t>4) </a:t>
            </a:r>
            <a:r>
              <a:rPr lang="ru-RU" b="1" dirty="0" err="1" smtClean="0"/>
              <a:t>кле</a:t>
            </a:r>
            <a:r>
              <a:rPr lang="ru-RU" b="1" dirty="0" smtClean="0"/>
              <a:t>..</a:t>
            </a:r>
            <a:r>
              <a:rPr lang="ru-RU" b="1" dirty="0" err="1" smtClean="0"/>
              <a:t>щий</a:t>
            </a:r>
            <a:r>
              <a:rPr lang="ru-RU" b="1" dirty="0" smtClean="0"/>
              <a:t> обои, мужчина, пил..</a:t>
            </a:r>
            <a:r>
              <a:rPr lang="ru-RU" b="1" dirty="0" err="1" smtClean="0"/>
              <a:t>щий</a:t>
            </a:r>
            <a:r>
              <a:rPr lang="ru-RU" b="1" dirty="0" smtClean="0"/>
              <a:t> дерево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Солнце 3"/>
          <p:cNvSpPr/>
          <p:nvPr/>
        </p:nvSpPr>
        <p:spPr>
          <a:xfrm>
            <a:off x="6286512" y="4857760"/>
            <a:ext cx="1500198" cy="1500174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2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13. В каком ряду в обоих случаях пропущена буква </a:t>
            </a:r>
            <a:r>
              <a:rPr lang="ru-RU" b="1" dirty="0" err="1" smtClean="0"/>
              <a:t>ю</a:t>
            </a:r>
            <a:r>
              <a:rPr lang="ru-RU" b="1" dirty="0" smtClean="0"/>
              <a:t>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1) стел..</a:t>
            </a:r>
            <a:r>
              <a:rPr lang="ru-RU" b="1" dirty="0" err="1" smtClean="0"/>
              <a:t>тся</a:t>
            </a:r>
            <a:r>
              <a:rPr lang="ru-RU" b="1" dirty="0" smtClean="0"/>
              <a:t> травы, гон..</a:t>
            </a:r>
            <a:r>
              <a:rPr lang="ru-RU" b="1" dirty="0" err="1" smtClean="0"/>
              <a:t>щие</a:t>
            </a:r>
            <a:r>
              <a:rPr lang="ru-RU" b="1" dirty="0" smtClean="0"/>
              <a:t> зайца собаки</a:t>
            </a:r>
            <a:endParaRPr lang="ru-RU" dirty="0" smtClean="0"/>
          </a:p>
          <a:p>
            <a:r>
              <a:rPr lang="ru-RU" b="1" dirty="0" smtClean="0"/>
              <a:t>2) стел..</a:t>
            </a:r>
            <a:r>
              <a:rPr lang="ru-RU" b="1" dirty="0" err="1" smtClean="0"/>
              <a:t>щийся</a:t>
            </a:r>
            <a:r>
              <a:rPr lang="ru-RU" b="1" dirty="0" smtClean="0"/>
              <a:t> туман, </a:t>
            </a:r>
            <a:r>
              <a:rPr lang="ru-RU" b="1" dirty="0" err="1" smtClean="0"/>
              <a:t>пыш</a:t>
            </a:r>
            <a:r>
              <a:rPr lang="ru-RU" b="1" dirty="0" smtClean="0"/>
              <a:t>..т синевой небеса</a:t>
            </a:r>
            <a:endParaRPr lang="ru-RU" dirty="0" smtClean="0"/>
          </a:p>
          <a:p>
            <a:r>
              <a:rPr lang="ru-RU" b="1" dirty="0" smtClean="0"/>
              <a:t>3) дети громко плач..т, </a:t>
            </a:r>
            <a:r>
              <a:rPr lang="ru-RU" b="1" dirty="0" err="1" smtClean="0"/>
              <a:t>зре</a:t>
            </a:r>
            <a:r>
              <a:rPr lang="ru-RU" b="1" dirty="0" smtClean="0"/>
              <a:t>..</a:t>
            </a:r>
            <a:r>
              <a:rPr lang="ru-RU" b="1" dirty="0" err="1" smtClean="0"/>
              <a:t>щие</a:t>
            </a:r>
            <a:r>
              <a:rPr lang="ru-RU" b="1" dirty="0" smtClean="0"/>
              <a:t> колосья</a:t>
            </a:r>
            <a:endParaRPr lang="ru-RU" dirty="0" smtClean="0"/>
          </a:p>
          <a:p>
            <a:r>
              <a:rPr lang="ru-RU" b="1" dirty="0" smtClean="0"/>
              <a:t>4) бор..</a:t>
            </a:r>
            <a:r>
              <a:rPr lang="ru-RU" b="1" dirty="0" err="1" smtClean="0"/>
              <a:t>щиеся</a:t>
            </a:r>
            <a:r>
              <a:rPr lang="ru-RU" b="1" dirty="0" smtClean="0"/>
              <a:t> за свободу, пастухи </a:t>
            </a:r>
            <a:r>
              <a:rPr lang="ru-RU" b="1" dirty="0" err="1" smtClean="0"/>
              <a:t>дремл</a:t>
            </a:r>
            <a:r>
              <a:rPr lang="ru-RU" b="1" dirty="0" smtClean="0"/>
              <a:t>..т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Солнце 3"/>
          <p:cNvSpPr/>
          <p:nvPr/>
        </p:nvSpPr>
        <p:spPr>
          <a:xfrm>
            <a:off x="6286512" y="4857760"/>
            <a:ext cx="1500198" cy="1500174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4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14. В каком ряду в обоих случаях пропущена буква </a:t>
            </a:r>
            <a:r>
              <a:rPr lang="ru-RU" b="1" dirty="0" err="1" smtClean="0"/>
              <a:t>ю</a:t>
            </a:r>
            <a:r>
              <a:rPr lang="ru-RU" b="1" dirty="0" smtClean="0"/>
              <a:t>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1) жал..</a:t>
            </a:r>
            <a:r>
              <a:rPr lang="ru-RU" b="1" dirty="0" err="1" smtClean="0"/>
              <a:t>щая</a:t>
            </a:r>
            <a:r>
              <a:rPr lang="ru-RU" b="1" dirty="0" smtClean="0"/>
              <a:t> пчела, </a:t>
            </a:r>
            <a:r>
              <a:rPr lang="ru-RU" b="1" dirty="0" err="1" smtClean="0"/>
              <a:t>кле</a:t>
            </a:r>
            <a:r>
              <a:rPr lang="ru-RU" b="1" dirty="0" smtClean="0"/>
              <a:t>..</a:t>
            </a:r>
            <a:r>
              <a:rPr lang="ru-RU" b="1" dirty="0" err="1" smtClean="0"/>
              <a:t>щий</a:t>
            </a:r>
            <a:r>
              <a:rPr lang="ru-RU" b="1" dirty="0" smtClean="0"/>
              <a:t> коробочку</a:t>
            </a:r>
            <a:endParaRPr lang="ru-RU" dirty="0" smtClean="0"/>
          </a:p>
          <a:p>
            <a:r>
              <a:rPr lang="ru-RU" b="1" dirty="0" smtClean="0"/>
              <a:t>2) пен..</a:t>
            </a:r>
            <a:r>
              <a:rPr lang="ru-RU" b="1" dirty="0" err="1" smtClean="0"/>
              <a:t>щийся</a:t>
            </a:r>
            <a:r>
              <a:rPr lang="ru-RU" b="1" dirty="0" smtClean="0"/>
              <a:t> вал, они </a:t>
            </a:r>
            <a:r>
              <a:rPr lang="ru-RU" b="1" dirty="0" err="1" smtClean="0"/>
              <a:t>крош</a:t>
            </a:r>
            <a:r>
              <a:rPr lang="ru-RU" b="1" dirty="0" smtClean="0"/>
              <a:t>..т хлеб</a:t>
            </a:r>
            <a:endParaRPr lang="ru-RU" dirty="0" smtClean="0"/>
          </a:p>
          <a:p>
            <a:r>
              <a:rPr lang="ru-RU" b="1" dirty="0" smtClean="0"/>
              <a:t>3) они </a:t>
            </a:r>
            <a:r>
              <a:rPr lang="ru-RU" b="1" dirty="0" err="1" smtClean="0"/>
              <a:t>пыш</a:t>
            </a:r>
            <a:r>
              <a:rPr lang="ru-RU" b="1" dirty="0" smtClean="0"/>
              <a:t>..т жаром, они </a:t>
            </a:r>
            <a:r>
              <a:rPr lang="ru-RU" b="1" dirty="0" err="1" smtClean="0"/>
              <a:t>задерж</a:t>
            </a:r>
            <a:r>
              <a:rPr lang="ru-RU" b="1" dirty="0" smtClean="0"/>
              <a:t>..</a:t>
            </a:r>
            <a:r>
              <a:rPr lang="ru-RU" b="1" dirty="0" err="1" smtClean="0"/>
              <a:t>тся</a:t>
            </a:r>
            <a:endParaRPr lang="ru-RU" dirty="0" smtClean="0"/>
          </a:p>
          <a:p>
            <a:r>
              <a:rPr lang="ru-RU" b="1" dirty="0" smtClean="0"/>
              <a:t>4) </a:t>
            </a:r>
            <a:r>
              <a:rPr lang="ru-RU" b="1" dirty="0" err="1" smtClean="0"/>
              <a:t>ла</a:t>
            </a:r>
            <a:r>
              <a:rPr lang="ru-RU" b="1" dirty="0" smtClean="0"/>
              <a:t>..</a:t>
            </a:r>
            <a:r>
              <a:rPr lang="ru-RU" b="1" dirty="0" err="1" smtClean="0"/>
              <a:t>щая</a:t>
            </a:r>
            <a:r>
              <a:rPr lang="ru-RU" b="1" dirty="0" smtClean="0"/>
              <a:t> собака, стел..</a:t>
            </a:r>
            <a:r>
              <a:rPr lang="ru-RU" b="1" dirty="0" err="1" smtClean="0"/>
              <a:t>щийся</a:t>
            </a:r>
            <a:r>
              <a:rPr lang="ru-RU" b="1" dirty="0" smtClean="0"/>
              <a:t> плющ</a:t>
            </a:r>
            <a:endParaRPr lang="ru-RU" dirty="0"/>
          </a:p>
        </p:txBody>
      </p:sp>
      <p:sp>
        <p:nvSpPr>
          <p:cNvPr id="4" name="Солнце 3"/>
          <p:cNvSpPr/>
          <p:nvPr/>
        </p:nvSpPr>
        <p:spPr>
          <a:xfrm>
            <a:off x="6286512" y="4857760"/>
            <a:ext cx="1500198" cy="1500174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4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15. В каком ряду в обоих случаях пропущена одна и та же буква?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1) </a:t>
            </a:r>
            <a:r>
              <a:rPr lang="ru-RU" b="1" dirty="0" err="1" smtClean="0"/>
              <a:t>грохоч</a:t>
            </a:r>
            <a:r>
              <a:rPr lang="ru-RU" b="1" dirty="0" smtClean="0"/>
              <a:t>..</a:t>
            </a:r>
            <a:r>
              <a:rPr lang="ru-RU" b="1" dirty="0" err="1" smtClean="0"/>
              <a:t>щие</a:t>
            </a:r>
            <a:r>
              <a:rPr lang="ru-RU" b="1" dirty="0" smtClean="0"/>
              <a:t> звуки, собаки </a:t>
            </a:r>
            <a:r>
              <a:rPr lang="ru-RU" b="1" dirty="0" err="1" smtClean="0"/>
              <a:t>ла</a:t>
            </a:r>
            <a:r>
              <a:rPr lang="ru-RU" b="1" dirty="0" smtClean="0"/>
              <a:t>..т</a:t>
            </a:r>
            <a:endParaRPr lang="ru-RU" dirty="0" smtClean="0"/>
          </a:p>
          <a:p>
            <a:r>
              <a:rPr lang="ru-RU" b="1" dirty="0" smtClean="0"/>
              <a:t>2) врачи </a:t>
            </a:r>
            <a:r>
              <a:rPr lang="ru-RU" b="1" dirty="0" err="1" smtClean="0"/>
              <a:t>вылеч</a:t>
            </a:r>
            <a:r>
              <a:rPr lang="ru-RU" b="1" dirty="0" smtClean="0"/>
              <a:t>..т, </a:t>
            </a:r>
            <a:r>
              <a:rPr lang="ru-RU" b="1" dirty="0" err="1" smtClean="0"/>
              <a:t>самокле</a:t>
            </a:r>
            <a:r>
              <a:rPr lang="ru-RU" b="1" dirty="0" smtClean="0"/>
              <a:t>..</a:t>
            </a:r>
            <a:r>
              <a:rPr lang="ru-RU" b="1" dirty="0" err="1" smtClean="0"/>
              <a:t>щиеся</a:t>
            </a:r>
            <a:r>
              <a:rPr lang="ru-RU" b="1" dirty="0" smtClean="0"/>
              <a:t> обои</a:t>
            </a:r>
            <a:endParaRPr lang="ru-RU" dirty="0" smtClean="0"/>
          </a:p>
          <a:p>
            <a:r>
              <a:rPr lang="ru-RU" b="1" dirty="0" smtClean="0"/>
              <a:t>3) </a:t>
            </a:r>
            <a:r>
              <a:rPr lang="ru-RU" b="1" dirty="0" err="1" smtClean="0"/>
              <a:t>неутиха</a:t>
            </a:r>
            <a:r>
              <a:rPr lang="ru-RU" b="1" dirty="0" smtClean="0"/>
              <a:t>..</a:t>
            </a:r>
            <a:r>
              <a:rPr lang="ru-RU" b="1" dirty="0" err="1" smtClean="0"/>
              <a:t>щий</a:t>
            </a:r>
            <a:r>
              <a:rPr lang="ru-RU" b="1" dirty="0" smtClean="0"/>
              <a:t> грохот, шалуны меч..</a:t>
            </a:r>
            <a:r>
              <a:rPr lang="ru-RU" b="1" dirty="0" err="1" smtClean="0"/>
              <a:t>тся</a:t>
            </a:r>
            <a:r>
              <a:rPr lang="ru-RU" b="1" dirty="0" smtClean="0"/>
              <a:t> в испуге</a:t>
            </a:r>
            <a:endParaRPr lang="ru-RU" dirty="0" smtClean="0"/>
          </a:p>
          <a:p>
            <a:r>
              <a:rPr lang="ru-RU" b="1" dirty="0" smtClean="0"/>
              <a:t>4) малыши </a:t>
            </a:r>
            <a:r>
              <a:rPr lang="ru-RU" b="1" dirty="0" err="1" smtClean="0"/>
              <a:t>бормоч</a:t>
            </a:r>
            <a:r>
              <a:rPr lang="ru-RU" b="1" dirty="0" smtClean="0"/>
              <a:t>..т во сне, </a:t>
            </a:r>
            <a:r>
              <a:rPr lang="ru-RU" b="1" dirty="0" err="1" smtClean="0"/>
              <a:t>трепещ</a:t>
            </a:r>
            <a:r>
              <a:rPr lang="ru-RU" b="1" dirty="0" smtClean="0"/>
              <a:t>..</a:t>
            </a:r>
            <a:r>
              <a:rPr lang="ru-RU" b="1" dirty="0" err="1" smtClean="0"/>
              <a:t>щий</a:t>
            </a:r>
            <a:r>
              <a:rPr lang="ru-RU" b="1" dirty="0" smtClean="0"/>
              <a:t> противник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Солнце 3"/>
          <p:cNvSpPr/>
          <p:nvPr/>
        </p:nvSpPr>
        <p:spPr>
          <a:xfrm>
            <a:off x="6286512" y="4857760"/>
            <a:ext cx="1500198" cy="1500174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4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16. В каком ряду в обоих словах на месте пропуска пишется буква Е?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1) погоня..</a:t>
            </a:r>
            <a:r>
              <a:rPr lang="ru-RU" b="1" dirty="0" err="1" smtClean="0"/>
              <a:t>мый</a:t>
            </a:r>
            <a:r>
              <a:rPr lang="ru-RU" b="1" dirty="0" smtClean="0"/>
              <a:t>, он </a:t>
            </a:r>
            <a:r>
              <a:rPr lang="ru-RU" b="1" dirty="0" err="1" smtClean="0"/>
              <a:t>увид</a:t>
            </a:r>
            <a:r>
              <a:rPr lang="ru-RU" b="1" dirty="0" smtClean="0"/>
              <a:t>..т</a:t>
            </a:r>
            <a:endParaRPr lang="ru-RU" dirty="0" smtClean="0"/>
          </a:p>
          <a:p>
            <a:r>
              <a:rPr lang="ru-RU" b="1" dirty="0" smtClean="0"/>
              <a:t>2) он </a:t>
            </a:r>
            <a:r>
              <a:rPr lang="ru-RU" b="1" dirty="0" err="1" smtClean="0"/>
              <a:t>отверт</a:t>
            </a:r>
            <a:r>
              <a:rPr lang="ru-RU" b="1" dirty="0" smtClean="0"/>
              <a:t>..т, </a:t>
            </a:r>
            <a:r>
              <a:rPr lang="ru-RU" b="1" dirty="0" err="1" smtClean="0"/>
              <a:t>воспринима</a:t>
            </a:r>
            <a:r>
              <a:rPr lang="ru-RU" b="1" dirty="0" smtClean="0"/>
              <a:t>..мая</a:t>
            </a:r>
            <a:endParaRPr lang="ru-RU" dirty="0" smtClean="0"/>
          </a:p>
          <a:p>
            <a:r>
              <a:rPr lang="ru-RU" b="1" dirty="0" smtClean="0"/>
              <a:t>3) он </a:t>
            </a:r>
            <a:r>
              <a:rPr lang="ru-RU" b="1" dirty="0" err="1" smtClean="0"/>
              <a:t>списыва</a:t>
            </a:r>
            <a:r>
              <a:rPr lang="ru-RU" b="1" dirty="0" smtClean="0"/>
              <a:t>..т, </a:t>
            </a:r>
            <a:r>
              <a:rPr lang="ru-RU" b="1" dirty="0" err="1" smtClean="0"/>
              <a:t>неподража</a:t>
            </a:r>
            <a:r>
              <a:rPr lang="ru-RU" b="1" dirty="0" smtClean="0"/>
              <a:t>..</a:t>
            </a:r>
            <a:r>
              <a:rPr lang="ru-RU" b="1" dirty="0" err="1" smtClean="0"/>
              <a:t>мый</a:t>
            </a:r>
            <a:endParaRPr lang="ru-RU" dirty="0" smtClean="0"/>
          </a:p>
          <a:p>
            <a:r>
              <a:rPr lang="ru-RU" b="1" dirty="0" smtClean="0"/>
              <a:t>4) застрел..т, </a:t>
            </a:r>
            <a:r>
              <a:rPr lang="ru-RU" b="1" dirty="0" err="1" smtClean="0"/>
              <a:t>уничтожа</a:t>
            </a:r>
            <a:r>
              <a:rPr lang="ru-RU" b="1" dirty="0" smtClean="0"/>
              <a:t>..</a:t>
            </a:r>
            <a:r>
              <a:rPr lang="ru-RU" b="1" dirty="0" err="1" smtClean="0"/>
              <a:t>мый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Солнце 3"/>
          <p:cNvSpPr/>
          <p:nvPr/>
        </p:nvSpPr>
        <p:spPr>
          <a:xfrm>
            <a:off x="6286512" y="4857760"/>
            <a:ext cx="1500198" cy="1500174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3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/>
              <a:t>Спряжение глаголов с безударным личным окончанием легко определяется по неопределенной форме.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i="1" u="sng" dirty="0" smtClean="0"/>
              <a:t>1 спряжение</a:t>
            </a:r>
          </a:p>
          <a:p>
            <a:r>
              <a:rPr lang="ru-RU" b="1" dirty="0" smtClean="0"/>
              <a:t>глаголы брить, стелить, зиждиться</a:t>
            </a:r>
          </a:p>
          <a:p>
            <a:r>
              <a:rPr lang="ru-RU" b="1" dirty="0" smtClean="0"/>
              <a:t>+ все остальные глаголы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b="1" i="1" u="sng" dirty="0" smtClean="0"/>
              <a:t>2 спряжение</a:t>
            </a:r>
          </a:p>
          <a:p>
            <a:r>
              <a:rPr lang="ru-RU" b="1" dirty="0" smtClean="0"/>
              <a:t>все глаголы на -</a:t>
            </a:r>
            <a:r>
              <a:rPr lang="ru-RU" b="1" dirty="0" err="1" smtClean="0"/>
              <a:t>ить</a:t>
            </a:r>
            <a:r>
              <a:rPr lang="ru-RU" b="1" dirty="0" smtClean="0"/>
              <a:t> (кроме трех слов-исключений)</a:t>
            </a:r>
          </a:p>
          <a:p>
            <a:r>
              <a:rPr lang="ru-RU" b="1" dirty="0" smtClean="0"/>
              <a:t>+11 глаголов: гнать, держать, дышать, видеть, слышать, обидеть, зависеть, </a:t>
            </a:r>
            <a:r>
              <a:rPr lang="ru-RU" b="1" dirty="0" smtClean="0"/>
              <a:t>вертеть</a:t>
            </a:r>
            <a:r>
              <a:rPr lang="ru-RU" b="1" dirty="0" smtClean="0"/>
              <a:t>, </a:t>
            </a:r>
            <a:r>
              <a:rPr lang="ru-RU" b="1" dirty="0" smtClean="0"/>
              <a:t>смотреть, терпеть, ненавидеть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17. В каком ряду в обоих словах на месте пропуска пишется буква У?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1) </a:t>
            </a:r>
            <a:r>
              <a:rPr lang="ru-RU" b="1" dirty="0" err="1" smtClean="0"/>
              <a:t>колыш</a:t>
            </a:r>
            <a:r>
              <a:rPr lang="ru-RU" b="1" dirty="0" smtClean="0"/>
              <a:t>..</a:t>
            </a:r>
            <a:r>
              <a:rPr lang="ru-RU" b="1" dirty="0" err="1" smtClean="0"/>
              <a:t>щиеся</a:t>
            </a:r>
            <a:r>
              <a:rPr lang="ru-RU" b="1" dirty="0" smtClean="0"/>
              <a:t> флаги, крики </a:t>
            </a:r>
            <a:r>
              <a:rPr lang="ru-RU" b="1" dirty="0" err="1" smtClean="0"/>
              <a:t>слыш</a:t>
            </a:r>
            <a:r>
              <a:rPr lang="ru-RU" b="1" dirty="0" smtClean="0"/>
              <a:t>..</a:t>
            </a:r>
            <a:r>
              <a:rPr lang="ru-RU" b="1" dirty="0" err="1" smtClean="0"/>
              <a:t>тся</a:t>
            </a:r>
            <a:endParaRPr lang="ru-RU" dirty="0" smtClean="0"/>
          </a:p>
          <a:p>
            <a:r>
              <a:rPr lang="ru-RU" b="1" dirty="0" smtClean="0"/>
              <a:t>2) студенты </a:t>
            </a:r>
            <a:r>
              <a:rPr lang="ru-RU" b="1" dirty="0" err="1" smtClean="0"/>
              <a:t>задерж</a:t>
            </a:r>
            <a:r>
              <a:rPr lang="ru-RU" b="1" dirty="0" smtClean="0"/>
              <a:t>..</a:t>
            </a:r>
            <a:r>
              <a:rPr lang="ru-RU" b="1" dirty="0" err="1" smtClean="0"/>
              <a:t>тся</a:t>
            </a:r>
            <a:r>
              <a:rPr lang="ru-RU" b="1" dirty="0" smtClean="0"/>
              <a:t>, </a:t>
            </a:r>
            <a:r>
              <a:rPr lang="ru-RU" b="1" dirty="0" err="1" smtClean="0"/>
              <a:t>плещ</a:t>
            </a:r>
            <a:r>
              <a:rPr lang="ru-RU" b="1" dirty="0" smtClean="0"/>
              <a:t>..</a:t>
            </a:r>
            <a:r>
              <a:rPr lang="ru-RU" b="1" dirty="0" err="1" smtClean="0"/>
              <a:t>щиеся</a:t>
            </a:r>
            <a:r>
              <a:rPr lang="ru-RU" b="1" dirty="0" smtClean="0"/>
              <a:t> дети</a:t>
            </a:r>
            <a:endParaRPr lang="ru-RU" dirty="0" smtClean="0"/>
          </a:p>
          <a:p>
            <a:r>
              <a:rPr lang="ru-RU" b="1" dirty="0" smtClean="0"/>
              <a:t>3) не </a:t>
            </a:r>
            <a:r>
              <a:rPr lang="ru-RU" b="1" dirty="0" err="1" smtClean="0"/>
              <a:t>ищ</a:t>
            </a:r>
            <a:r>
              <a:rPr lang="ru-RU" b="1" dirty="0" smtClean="0"/>
              <a:t>..</a:t>
            </a:r>
            <a:r>
              <a:rPr lang="ru-RU" b="1" dirty="0" err="1" smtClean="0"/>
              <a:t>щий</a:t>
            </a:r>
            <a:r>
              <a:rPr lang="ru-RU" b="1" dirty="0" smtClean="0"/>
              <a:t> добра, дети </a:t>
            </a:r>
            <a:r>
              <a:rPr lang="ru-RU" b="1" dirty="0" err="1" smtClean="0"/>
              <a:t>уч</a:t>
            </a:r>
            <a:r>
              <a:rPr lang="ru-RU" b="1" dirty="0" smtClean="0"/>
              <a:t>..</a:t>
            </a:r>
            <a:r>
              <a:rPr lang="ru-RU" b="1" dirty="0" err="1" smtClean="0"/>
              <a:t>тся</a:t>
            </a:r>
            <a:r>
              <a:rPr lang="ru-RU" b="1" dirty="0" smtClean="0"/>
              <a:t> в школе</a:t>
            </a:r>
            <a:endParaRPr lang="ru-RU" dirty="0" smtClean="0"/>
          </a:p>
          <a:p>
            <a:r>
              <a:rPr lang="ru-RU" b="1" dirty="0" smtClean="0"/>
              <a:t>4) дети </a:t>
            </a:r>
            <a:r>
              <a:rPr lang="ru-RU" b="1" dirty="0" err="1" smtClean="0"/>
              <a:t>пряч</a:t>
            </a:r>
            <a:r>
              <a:rPr lang="ru-RU" b="1" dirty="0" smtClean="0"/>
              <a:t>..</a:t>
            </a:r>
            <a:r>
              <a:rPr lang="ru-RU" b="1" dirty="0" err="1" smtClean="0"/>
              <a:t>тся</a:t>
            </a:r>
            <a:r>
              <a:rPr lang="ru-RU" b="1" dirty="0" smtClean="0"/>
              <a:t>, стон..</a:t>
            </a:r>
            <a:r>
              <a:rPr lang="ru-RU" b="1" dirty="0" err="1" smtClean="0"/>
              <a:t>щие</a:t>
            </a:r>
            <a:r>
              <a:rPr lang="ru-RU" b="1" dirty="0" smtClean="0"/>
              <a:t> чайки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Солнце 3"/>
          <p:cNvSpPr/>
          <p:nvPr/>
        </p:nvSpPr>
        <p:spPr>
          <a:xfrm>
            <a:off x="6286512" y="4857760"/>
            <a:ext cx="1500198" cy="1500174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4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18. В каком ряду в обеих словах на месте пропуска пишется буква Е?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1) пил..т, </a:t>
            </a:r>
            <a:r>
              <a:rPr lang="ru-RU" b="1" dirty="0" err="1" smtClean="0"/>
              <a:t>возглавля</a:t>
            </a:r>
            <a:r>
              <a:rPr lang="ru-RU" b="1" dirty="0" smtClean="0"/>
              <a:t>..</a:t>
            </a:r>
            <a:r>
              <a:rPr lang="ru-RU" b="1" dirty="0" err="1" smtClean="0"/>
              <a:t>мый</a:t>
            </a:r>
            <a:endParaRPr lang="ru-RU" dirty="0" smtClean="0"/>
          </a:p>
          <a:p>
            <a:r>
              <a:rPr lang="ru-RU" b="1" dirty="0" smtClean="0"/>
              <a:t>2) он </a:t>
            </a:r>
            <a:r>
              <a:rPr lang="ru-RU" b="1" dirty="0" err="1" smtClean="0"/>
              <a:t>пряч</a:t>
            </a:r>
            <a:r>
              <a:rPr lang="ru-RU" b="1" dirty="0" smtClean="0"/>
              <a:t>..т, </a:t>
            </a:r>
            <a:r>
              <a:rPr lang="ru-RU" b="1" dirty="0" err="1" smtClean="0"/>
              <a:t>изуча</a:t>
            </a:r>
            <a:r>
              <a:rPr lang="ru-RU" b="1" dirty="0" smtClean="0"/>
              <a:t>..мая</a:t>
            </a:r>
            <a:endParaRPr lang="ru-RU" dirty="0" smtClean="0"/>
          </a:p>
          <a:p>
            <a:r>
              <a:rPr lang="ru-RU" b="1" dirty="0" smtClean="0"/>
              <a:t>3) он вар..т, выпека..</a:t>
            </a:r>
            <a:r>
              <a:rPr lang="ru-RU" b="1" dirty="0" err="1" smtClean="0"/>
              <a:t>мые</a:t>
            </a:r>
            <a:endParaRPr lang="ru-RU" dirty="0" smtClean="0"/>
          </a:p>
          <a:p>
            <a:r>
              <a:rPr lang="ru-RU" b="1" dirty="0" smtClean="0"/>
              <a:t>4) </a:t>
            </a:r>
            <a:r>
              <a:rPr lang="ru-RU" b="1" dirty="0" err="1" smtClean="0"/>
              <a:t>леч</a:t>
            </a:r>
            <a:r>
              <a:rPr lang="ru-RU" b="1" dirty="0" smtClean="0"/>
              <a:t>..</a:t>
            </a:r>
            <a:r>
              <a:rPr lang="ru-RU" b="1" dirty="0" err="1" smtClean="0"/>
              <a:t>шь</a:t>
            </a:r>
            <a:r>
              <a:rPr lang="ru-RU" b="1" dirty="0" smtClean="0"/>
              <a:t>, засева..мая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Солнце 3"/>
          <p:cNvSpPr/>
          <p:nvPr/>
        </p:nvSpPr>
        <p:spPr>
          <a:xfrm>
            <a:off x="6286512" y="1785926"/>
            <a:ext cx="1500198" cy="1500174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2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19. В каком ряду в обоих словах на месте пропуска пишется одна и та же буква?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1) дрова пил..</a:t>
            </a:r>
            <a:r>
              <a:rPr lang="ru-RU" b="1" dirty="0" err="1" smtClean="0"/>
              <a:t>тся</a:t>
            </a:r>
            <a:r>
              <a:rPr lang="ru-RU" b="1" dirty="0" smtClean="0"/>
              <a:t>, </a:t>
            </a:r>
            <a:r>
              <a:rPr lang="ru-RU" b="1" dirty="0" err="1" smtClean="0"/>
              <a:t>крич</a:t>
            </a:r>
            <a:r>
              <a:rPr lang="ru-RU" b="1" dirty="0" smtClean="0"/>
              <a:t>..</a:t>
            </a:r>
            <a:r>
              <a:rPr lang="ru-RU" b="1" dirty="0" err="1" smtClean="0"/>
              <a:t>щий</a:t>
            </a:r>
            <a:r>
              <a:rPr lang="ru-RU" b="1" dirty="0" smtClean="0"/>
              <a:t> верблюд</a:t>
            </a:r>
            <a:endParaRPr lang="ru-RU" dirty="0" smtClean="0"/>
          </a:p>
          <a:p>
            <a:r>
              <a:rPr lang="ru-RU" b="1" dirty="0" smtClean="0"/>
              <a:t>2) </a:t>
            </a:r>
            <a:r>
              <a:rPr lang="ru-RU" b="1" dirty="0" err="1" smtClean="0"/>
              <a:t>трепещ</a:t>
            </a:r>
            <a:r>
              <a:rPr lang="ru-RU" b="1" dirty="0" smtClean="0"/>
              <a:t>..</a:t>
            </a:r>
            <a:r>
              <a:rPr lang="ru-RU" b="1" dirty="0" err="1" smtClean="0"/>
              <a:t>щая</a:t>
            </a:r>
            <a:r>
              <a:rPr lang="ru-RU" b="1" dirty="0" smtClean="0"/>
              <a:t> рыбка, люди </a:t>
            </a:r>
            <a:r>
              <a:rPr lang="ru-RU" b="1" dirty="0" err="1" smtClean="0"/>
              <a:t>дыш</a:t>
            </a:r>
            <a:r>
              <a:rPr lang="ru-RU" b="1" dirty="0" smtClean="0"/>
              <a:t>..т пылью</a:t>
            </a:r>
            <a:endParaRPr lang="ru-RU" dirty="0" smtClean="0"/>
          </a:p>
          <a:p>
            <a:r>
              <a:rPr lang="ru-RU" b="1" dirty="0" smtClean="0"/>
              <a:t>3) призраки </a:t>
            </a:r>
            <a:r>
              <a:rPr lang="ru-RU" b="1" dirty="0" err="1" smtClean="0"/>
              <a:t>пряч</a:t>
            </a:r>
            <a:r>
              <a:rPr lang="ru-RU" b="1" dirty="0" smtClean="0"/>
              <a:t>..</a:t>
            </a:r>
            <a:r>
              <a:rPr lang="ru-RU" b="1" dirty="0" err="1" smtClean="0"/>
              <a:t>тся</a:t>
            </a:r>
            <a:r>
              <a:rPr lang="ru-RU" b="1" dirty="0" smtClean="0"/>
              <a:t>, </a:t>
            </a:r>
            <a:r>
              <a:rPr lang="ru-RU" b="1" dirty="0" err="1" smtClean="0"/>
              <a:t>хлопоч</a:t>
            </a:r>
            <a:r>
              <a:rPr lang="ru-RU" b="1" dirty="0" smtClean="0"/>
              <a:t>..</a:t>
            </a:r>
            <a:r>
              <a:rPr lang="ru-RU" b="1" dirty="0" err="1" smtClean="0"/>
              <a:t>щий</a:t>
            </a:r>
            <a:r>
              <a:rPr lang="ru-RU" b="1" dirty="0" smtClean="0"/>
              <a:t> повар</a:t>
            </a:r>
            <a:endParaRPr lang="ru-RU" dirty="0" smtClean="0"/>
          </a:p>
          <a:p>
            <a:r>
              <a:rPr lang="ru-RU" b="1" dirty="0" smtClean="0"/>
              <a:t>4) </a:t>
            </a:r>
            <a:r>
              <a:rPr lang="ru-RU" b="1" dirty="0" err="1" smtClean="0"/>
              <a:t>клокоч</a:t>
            </a:r>
            <a:r>
              <a:rPr lang="ru-RU" b="1" dirty="0" smtClean="0"/>
              <a:t>..</a:t>
            </a:r>
            <a:r>
              <a:rPr lang="ru-RU" b="1" dirty="0" err="1" smtClean="0"/>
              <a:t>щий</a:t>
            </a:r>
            <a:r>
              <a:rPr lang="ru-RU" b="1" dirty="0" smtClean="0"/>
              <a:t> поток, топ..</a:t>
            </a:r>
            <a:r>
              <a:rPr lang="ru-RU" b="1" dirty="0" err="1" smtClean="0"/>
              <a:t>тся</a:t>
            </a:r>
            <a:r>
              <a:rPr lang="ru-RU" b="1" dirty="0" smtClean="0"/>
              <a:t> печи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Солнце 3"/>
          <p:cNvSpPr/>
          <p:nvPr/>
        </p:nvSpPr>
        <p:spPr>
          <a:xfrm>
            <a:off x="3428992" y="4214818"/>
            <a:ext cx="1500198" cy="1500174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3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20. В каком ряду в обоих словах на месте пропуска пишется буква У?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1) </a:t>
            </a:r>
            <a:r>
              <a:rPr lang="ru-RU" b="1" dirty="0" err="1" smtClean="0"/>
              <a:t>паш</a:t>
            </a:r>
            <a:r>
              <a:rPr lang="ru-RU" b="1" dirty="0" smtClean="0"/>
              <a:t>..</a:t>
            </a:r>
            <a:r>
              <a:rPr lang="ru-RU" b="1" dirty="0" err="1" smtClean="0"/>
              <a:t>щий</a:t>
            </a:r>
            <a:r>
              <a:rPr lang="ru-RU" b="1" dirty="0" smtClean="0"/>
              <a:t> землю крестьянин, листья </a:t>
            </a:r>
            <a:r>
              <a:rPr lang="ru-RU" b="1" dirty="0" err="1" smtClean="0"/>
              <a:t>шепч</a:t>
            </a:r>
            <a:r>
              <a:rPr lang="ru-RU" b="1" dirty="0" smtClean="0"/>
              <a:t>..т</a:t>
            </a:r>
            <a:endParaRPr lang="ru-RU" dirty="0" smtClean="0"/>
          </a:p>
          <a:p>
            <a:r>
              <a:rPr lang="ru-RU" b="1" dirty="0" smtClean="0"/>
              <a:t>2) </a:t>
            </a:r>
            <a:r>
              <a:rPr lang="ru-RU" b="1" dirty="0" err="1" smtClean="0"/>
              <a:t>леч</a:t>
            </a:r>
            <a:r>
              <a:rPr lang="ru-RU" b="1" dirty="0" smtClean="0"/>
              <a:t>..</a:t>
            </a:r>
            <a:r>
              <a:rPr lang="ru-RU" b="1" dirty="0" err="1" smtClean="0"/>
              <a:t>щий</a:t>
            </a:r>
            <a:r>
              <a:rPr lang="ru-RU" b="1" dirty="0" smtClean="0"/>
              <a:t> врач, меч..т икру рыбы</a:t>
            </a:r>
            <a:endParaRPr lang="ru-RU" dirty="0" smtClean="0"/>
          </a:p>
          <a:p>
            <a:r>
              <a:rPr lang="ru-RU" b="1" dirty="0" smtClean="0"/>
              <a:t>3) они добра не </a:t>
            </a:r>
            <a:r>
              <a:rPr lang="ru-RU" b="1" dirty="0" err="1" smtClean="0"/>
              <a:t>ищ</a:t>
            </a:r>
            <a:r>
              <a:rPr lang="ru-RU" b="1" dirty="0" smtClean="0"/>
              <a:t>..т, знач..</a:t>
            </a:r>
            <a:r>
              <a:rPr lang="ru-RU" b="1" dirty="0" err="1" smtClean="0"/>
              <a:t>щееся</a:t>
            </a:r>
            <a:r>
              <a:rPr lang="ru-RU" b="1" dirty="0" smtClean="0"/>
              <a:t> количество книг</a:t>
            </a:r>
            <a:endParaRPr lang="ru-RU" dirty="0" smtClean="0"/>
          </a:p>
          <a:p>
            <a:r>
              <a:rPr lang="ru-RU" b="1" dirty="0" smtClean="0"/>
              <a:t>4) они плач..т, тяжело </a:t>
            </a:r>
            <a:r>
              <a:rPr lang="ru-RU" b="1" dirty="0" err="1" smtClean="0"/>
              <a:t>дыш</a:t>
            </a:r>
            <a:r>
              <a:rPr lang="ru-RU" b="1" dirty="0" smtClean="0"/>
              <a:t>..</a:t>
            </a:r>
            <a:r>
              <a:rPr lang="ru-RU" b="1" dirty="0" err="1" smtClean="0"/>
              <a:t>щий</a:t>
            </a:r>
            <a:r>
              <a:rPr lang="ru-RU" b="1" dirty="0" smtClean="0"/>
              <a:t> зверь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Солнце 3"/>
          <p:cNvSpPr/>
          <p:nvPr/>
        </p:nvSpPr>
        <p:spPr>
          <a:xfrm>
            <a:off x="7143768" y="2214554"/>
            <a:ext cx="1500198" cy="1500174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1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21. В каком ряду в обоих словах на месте пропуска пишется одна и та же буква?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1) шипы кол..</a:t>
            </a:r>
            <a:r>
              <a:rPr lang="ru-RU" b="1" dirty="0" err="1" smtClean="0"/>
              <a:t>тся</a:t>
            </a:r>
            <a:r>
              <a:rPr lang="ru-RU" b="1" dirty="0" smtClean="0"/>
              <a:t>, стел..</a:t>
            </a:r>
            <a:r>
              <a:rPr lang="ru-RU" b="1" dirty="0" err="1" smtClean="0"/>
              <a:t>щийся</a:t>
            </a:r>
            <a:r>
              <a:rPr lang="ru-RU" b="1" dirty="0" smtClean="0"/>
              <a:t> кустарник</a:t>
            </a:r>
            <a:endParaRPr lang="ru-RU" dirty="0" smtClean="0"/>
          </a:p>
          <a:p>
            <a:r>
              <a:rPr lang="ru-RU" b="1" dirty="0" smtClean="0"/>
              <a:t>2) игрок </a:t>
            </a:r>
            <a:r>
              <a:rPr lang="ru-RU" b="1" dirty="0" err="1" smtClean="0"/>
              <a:t>выбеж</a:t>
            </a:r>
            <a:r>
              <a:rPr lang="ru-RU" b="1" dirty="0" smtClean="0"/>
              <a:t>..т, </a:t>
            </a:r>
            <a:r>
              <a:rPr lang="ru-RU" b="1" dirty="0" err="1" smtClean="0"/>
              <a:t>прикрепля</a:t>
            </a:r>
            <a:r>
              <a:rPr lang="ru-RU" b="1" dirty="0" smtClean="0"/>
              <a:t>..</a:t>
            </a:r>
            <a:r>
              <a:rPr lang="ru-RU" b="1" dirty="0" err="1" smtClean="0"/>
              <a:t>мый</a:t>
            </a:r>
            <a:endParaRPr lang="ru-RU" dirty="0" smtClean="0"/>
          </a:p>
          <a:p>
            <a:r>
              <a:rPr lang="ru-RU" b="1" dirty="0" smtClean="0"/>
              <a:t>3) </a:t>
            </a:r>
            <a:r>
              <a:rPr lang="ru-RU" b="1" dirty="0" err="1" smtClean="0"/>
              <a:t>увид</a:t>
            </a:r>
            <a:r>
              <a:rPr lang="ru-RU" b="1" dirty="0" smtClean="0"/>
              <a:t>..л меня, </a:t>
            </a:r>
            <a:r>
              <a:rPr lang="ru-RU" b="1" dirty="0" err="1" smtClean="0"/>
              <a:t>накач</a:t>
            </a:r>
            <a:r>
              <a:rPr lang="ru-RU" b="1" dirty="0" smtClean="0"/>
              <a:t>..</a:t>
            </a:r>
            <a:r>
              <a:rPr lang="ru-RU" b="1" dirty="0" err="1" smtClean="0"/>
              <a:t>нный</a:t>
            </a:r>
            <a:r>
              <a:rPr lang="ru-RU" b="1" dirty="0" smtClean="0"/>
              <a:t> мяч</a:t>
            </a:r>
            <a:endParaRPr lang="ru-RU" dirty="0" smtClean="0"/>
          </a:p>
          <a:p>
            <a:r>
              <a:rPr lang="ru-RU" b="1" dirty="0" smtClean="0"/>
              <a:t>4) </a:t>
            </a:r>
            <a:r>
              <a:rPr lang="ru-RU" b="1" dirty="0" err="1" smtClean="0"/>
              <a:t>отмет</a:t>
            </a:r>
            <a:r>
              <a:rPr lang="ru-RU" b="1" dirty="0" smtClean="0"/>
              <a:t>..</a:t>
            </a:r>
            <a:r>
              <a:rPr lang="ru-RU" b="1" dirty="0" err="1" smtClean="0"/>
              <a:t>вший</a:t>
            </a:r>
            <a:r>
              <a:rPr lang="ru-RU" b="1" dirty="0" smtClean="0"/>
              <a:t>, </a:t>
            </a:r>
            <a:r>
              <a:rPr lang="ru-RU" b="1" dirty="0" err="1" smtClean="0"/>
              <a:t>намеч</a:t>
            </a:r>
            <a:r>
              <a:rPr lang="ru-RU" b="1" dirty="0" smtClean="0"/>
              <a:t>..</a:t>
            </a:r>
            <a:r>
              <a:rPr lang="ru-RU" b="1" dirty="0" err="1" smtClean="0"/>
              <a:t>нный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Солнце 3"/>
          <p:cNvSpPr/>
          <p:nvPr/>
        </p:nvSpPr>
        <p:spPr>
          <a:xfrm>
            <a:off x="7143768" y="2214554"/>
            <a:ext cx="1500198" cy="1500174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1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22. В каком ряду в обоих словах на месте пропуска пишется буква А?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1) </a:t>
            </a:r>
            <a:r>
              <a:rPr lang="ru-RU" b="1" dirty="0" err="1" smtClean="0"/>
              <a:t>дыш</a:t>
            </a:r>
            <a:r>
              <a:rPr lang="ru-RU" b="1" dirty="0" smtClean="0"/>
              <a:t>..</a:t>
            </a:r>
            <a:r>
              <a:rPr lang="ru-RU" b="1" dirty="0" err="1" smtClean="0"/>
              <a:t>щий</a:t>
            </a:r>
            <a:r>
              <a:rPr lang="ru-RU" b="1" dirty="0" smtClean="0"/>
              <a:t>, они </a:t>
            </a:r>
            <a:r>
              <a:rPr lang="ru-RU" b="1" dirty="0" err="1" smtClean="0"/>
              <a:t>выскоч</a:t>
            </a:r>
            <a:r>
              <a:rPr lang="ru-RU" b="1" dirty="0" smtClean="0"/>
              <a:t>..т</a:t>
            </a:r>
            <a:endParaRPr lang="ru-RU" dirty="0" smtClean="0"/>
          </a:p>
          <a:p>
            <a:r>
              <a:rPr lang="ru-RU" b="1" dirty="0" smtClean="0"/>
              <a:t>2) плач..</a:t>
            </a:r>
            <a:r>
              <a:rPr lang="ru-RU" b="1" dirty="0" err="1" smtClean="0"/>
              <a:t>щий</a:t>
            </a:r>
            <a:r>
              <a:rPr lang="ru-RU" b="1" dirty="0" smtClean="0"/>
              <a:t>, они </a:t>
            </a:r>
            <a:r>
              <a:rPr lang="ru-RU" b="1" dirty="0" err="1" smtClean="0"/>
              <a:t>изуч</a:t>
            </a:r>
            <a:r>
              <a:rPr lang="ru-RU" b="1" dirty="0" smtClean="0"/>
              <a:t>..т</a:t>
            </a:r>
            <a:endParaRPr lang="ru-RU" dirty="0" smtClean="0"/>
          </a:p>
          <a:p>
            <a:r>
              <a:rPr lang="ru-RU" b="1" dirty="0" smtClean="0"/>
              <a:t>3) </a:t>
            </a:r>
            <a:r>
              <a:rPr lang="ru-RU" b="1" dirty="0" err="1" smtClean="0"/>
              <a:t>служ</a:t>
            </a:r>
            <a:r>
              <a:rPr lang="ru-RU" b="1" dirty="0" smtClean="0"/>
              <a:t>..</a:t>
            </a:r>
            <a:r>
              <a:rPr lang="ru-RU" b="1" dirty="0" err="1" smtClean="0"/>
              <a:t>щий</a:t>
            </a:r>
            <a:r>
              <a:rPr lang="ru-RU" b="1" dirty="0" smtClean="0"/>
              <a:t>, они </a:t>
            </a:r>
            <a:r>
              <a:rPr lang="ru-RU" b="1" dirty="0" err="1" smtClean="0"/>
              <a:t>скач</a:t>
            </a:r>
            <a:r>
              <a:rPr lang="ru-RU" b="1" dirty="0" smtClean="0"/>
              <a:t>..т</a:t>
            </a:r>
            <a:endParaRPr lang="ru-RU" dirty="0" smtClean="0"/>
          </a:p>
          <a:p>
            <a:r>
              <a:rPr lang="ru-RU" b="1" dirty="0" smtClean="0"/>
              <a:t>4) </a:t>
            </a:r>
            <a:r>
              <a:rPr lang="ru-RU" b="1" dirty="0" err="1" smtClean="0"/>
              <a:t>реж</a:t>
            </a:r>
            <a:r>
              <a:rPr lang="ru-RU" b="1" dirty="0" smtClean="0"/>
              <a:t>..</a:t>
            </a:r>
            <a:r>
              <a:rPr lang="ru-RU" b="1" dirty="0" err="1" smtClean="0"/>
              <a:t>щий</a:t>
            </a:r>
            <a:r>
              <a:rPr lang="ru-RU" b="1" dirty="0" smtClean="0"/>
              <a:t>, они </a:t>
            </a:r>
            <a:r>
              <a:rPr lang="ru-RU" b="1" dirty="0" err="1" smtClean="0"/>
              <a:t>выдерж</a:t>
            </a:r>
            <a:r>
              <a:rPr lang="ru-RU" b="1" dirty="0" smtClean="0"/>
              <a:t>..т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Солнце 3"/>
          <p:cNvSpPr/>
          <p:nvPr/>
        </p:nvSpPr>
        <p:spPr>
          <a:xfrm>
            <a:off x="7143768" y="2214554"/>
            <a:ext cx="1500198" cy="1500174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1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23. В каком ряду в обоих словах на месте пропуска пишется буква У?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1) </a:t>
            </a:r>
            <a:r>
              <a:rPr lang="ru-RU" b="1" dirty="0" err="1" smtClean="0"/>
              <a:t>крош</a:t>
            </a:r>
            <a:r>
              <a:rPr lang="ru-RU" b="1" dirty="0" smtClean="0"/>
              <a:t>..</a:t>
            </a:r>
            <a:r>
              <a:rPr lang="ru-RU" b="1" dirty="0" err="1" smtClean="0"/>
              <a:t>щийся</a:t>
            </a:r>
            <a:r>
              <a:rPr lang="ru-RU" b="1" dirty="0" smtClean="0"/>
              <a:t>, они </a:t>
            </a:r>
            <a:r>
              <a:rPr lang="ru-RU" b="1" dirty="0" err="1" smtClean="0"/>
              <a:t>перетащ</a:t>
            </a:r>
            <a:r>
              <a:rPr lang="ru-RU" b="1" dirty="0" smtClean="0"/>
              <a:t>..т</a:t>
            </a:r>
            <a:endParaRPr lang="ru-RU" dirty="0" smtClean="0"/>
          </a:p>
          <a:p>
            <a:r>
              <a:rPr lang="ru-RU" b="1" dirty="0" smtClean="0"/>
              <a:t>2) </a:t>
            </a:r>
            <a:r>
              <a:rPr lang="ru-RU" b="1" dirty="0" err="1" smtClean="0"/>
              <a:t>блещ</a:t>
            </a:r>
            <a:r>
              <a:rPr lang="ru-RU" b="1" dirty="0" smtClean="0"/>
              <a:t>..</a:t>
            </a:r>
            <a:r>
              <a:rPr lang="ru-RU" b="1" dirty="0" err="1" smtClean="0"/>
              <a:t>щий</a:t>
            </a:r>
            <a:r>
              <a:rPr lang="ru-RU" b="1" dirty="0" smtClean="0"/>
              <a:t>, они </a:t>
            </a:r>
            <a:r>
              <a:rPr lang="ru-RU" b="1" dirty="0" err="1" smtClean="0"/>
              <a:t>полощ</a:t>
            </a:r>
            <a:r>
              <a:rPr lang="ru-RU" b="1" dirty="0" smtClean="0"/>
              <a:t>..т</a:t>
            </a:r>
            <a:endParaRPr lang="ru-RU" dirty="0" smtClean="0"/>
          </a:p>
          <a:p>
            <a:r>
              <a:rPr lang="ru-RU" b="1" dirty="0" smtClean="0"/>
              <a:t>3) </a:t>
            </a:r>
            <a:r>
              <a:rPr lang="ru-RU" b="1" dirty="0" err="1" smtClean="0"/>
              <a:t>брызж</a:t>
            </a:r>
            <a:r>
              <a:rPr lang="ru-RU" b="1" dirty="0" smtClean="0"/>
              <a:t>..</a:t>
            </a:r>
            <a:r>
              <a:rPr lang="ru-RU" b="1" dirty="0" err="1" smtClean="0"/>
              <a:t>щий</a:t>
            </a:r>
            <a:r>
              <a:rPr lang="ru-RU" b="1" dirty="0" smtClean="0"/>
              <a:t>, они </a:t>
            </a:r>
            <a:r>
              <a:rPr lang="ru-RU" b="1" dirty="0" err="1" smtClean="0"/>
              <a:t>наточ</a:t>
            </a:r>
            <a:r>
              <a:rPr lang="ru-RU" b="1" dirty="0" smtClean="0"/>
              <a:t>.. т</a:t>
            </a:r>
            <a:endParaRPr lang="ru-RU" dirty="0" smtClean="0"/>
          </a:p>
          <a:p>
            <a:r>
              <a:rPr lang="ru-RU" b="1" dirty="0" smtClean="0"/>
              <a:t>4) </a:t>
            </a:r>
            <a:r>
              <a:rPr lang="ru-RU" b="1" dirty="0" err="1" smtClean="0"/>
              <a:t>слыш</a:t>
            </a:r>
            <a:r>
              <a:rPr lang="ru-RU" b="1" dirty="0" smtClean="0"/>
              <a:t>..</a:t>
            </a:r>
            <a:r>
              <a:rPr lang="ru-RU" b="1" dirty="0" err="1" smtClean="0"/>
              <a:t>щий</a:t>
            </a:r>
            <a:r>
              <a:rPr lang="ru-RU" b="1" dirty="0" smtClean="0"/>
              <a:t>, они </a:t>
            </a:r>
            <a:r>
              <a:rPr lang="ru-RU" b="1" dirty="0" err="1" smtClean="0"/>
              <a:t>ищ</a:t>
            </a:r>
            <a:r>
              <a:rPr lang="ru-RU" b="1" dirty="0" smtClean="0"/>
              <a:t>..т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Солнце 3"/>
          <p:cNvSpPr/>
          <p:nvPr/>
        </p:nvSpPr>
        <p:spPr>
          <a:xfrm>
            <a:off x="7143768" y="2214554"/>
            <a:ext cx="1500198" cy="1500174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2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24. В каком ряду в обоих словах на месте пропуска пишется буква Ю?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1) се..</a:t>
            </a:r>
            <a:r>
              <a:rPr lang="ru-RU" b="1" dirty="0" err="1" smtClean="0"/>
              <a:t>щий</a:t>
            </a:r>
            <a:r>
              <a:rPr lang="ru-RU" b="1" dirty="0" smtClean="0"/>
              <a:t> пшеницу, они бор..</a:t>
            </a:r>
            <a:r>
              <a:rPr lang="ru-RU" b="1" dirty="0" err="1" smtClean="0"/>
              <a:t>тся</a:t>
            </a:r>
            <a:endParaRPr lang="ru-RU" dirty="0" smtClean="0"/>
          </a:p>
          <a:p>
            <a:r>
              <a:rPr lang="ru-RU" b="1" dirty="0" smtClean="0"/>
              <a:t>2) </a:t>
            </a:r>
            <a:r>
              <a:rPr lang="ru-RU" b="1" dirty="0" err="1" smtClean="0"/>
              <a:t>испыту</a:t>
            </a:r>
            <a:r>
              <a:rPr lang="ru-RU" b="1" dirty="0" smtClean="0"/>
              <a:t>..</a:t>
            </a:r>
            <a:r>
              <a:rPr lang="ru-RU" b="1" dirty="0" err="1" smtClean="0"/>
              <a:t>щий</a:t>
            </a:r>
            <a:r>
              <a:rPr lang="ru-RU" b="1" dirty="0" smtClean="0"/>
              <a:t> (взгляд), они </a:t>
            </a:r>
            <a:r>
              <a:rPr lang="ru-RU" b="1" dirty="0" err="1" smtClean="0"/>
              <a:t>стро</a:t>
            </a:r>
            <a:r>
              <a:rPr lang="ru-RU" b="1" dirty="0" smtClean="0"/>
              <a:t>..</a:t>
            </a:r>
            <a:r>
              <a:rPr lang="ru-RU" b="1" dirty="0" err="1" smtClean="0"/>
              <a:t>тся</a:t>
            </a:r>
            <a:endParaRPr lang="ru-RU" dirty="0" smtClean="0"/>
          </a:p>
          <a:p>
            <a:r>
              <a:rPr lang="ru-RU" b="1" dirty="0" smtClean="0"/>
              <a:t>3) </a:t>
            </a:r>
            <a:r>
              <a:rPr lang="ru-RU" b="1" dirty="0" err="1" smtClean="0"/>
              <a:t>дорогосто</a:t>
            </a:r>
            <a:r>
              <a:rPr lang="ru-RU" b="1" dirty="0" smtClean="0"/>
              <a:t>..</a:t>
            </a:r>
            <a:r>
              <a:rPr lang="ru-RU" b="1" dirty="0" err="1" smtClean="0"/>
              <a:t>щий</a:t>
            </a:r>
            <a:r>
              <a:rPr lang="ru-RU" b="1" dirty="0" smtClean="0"/>
              <a:t>, они </a:t>
            </a:r>
            <a:r>
              <a:rPr lang="ru-RU" b="1" dirty="0" err="1" smtClean="0"/>
              <a:t>пропол</a:t>
            </a:r>
            <a:r>
              <a:rPr lang="ru-RU" b="1" dirty="0" smtClean="0"/>
              <a:t>..т</a:t>
            </a:r>
            <a:endParaRPr lang="ru-RU" dirty="0" smtClean="0"/>
          </a:p>
          <a:p>
            <a:r>
              <a:rPr lang="ru-RU" b="1" dirty="0" smtClean="0"/>
              <a:t>4) </a:t>
            </a:r>
            <a:r>
              <a:rPr lang="ru-RU" b="1" dirty="0" err="1" smtClean="0"/>
              <a:t>ду</a:t>
            </a:r>
            <a:r>
              <a:rPr lang="ru-RU" b="1" dirty="0" smtClean="0"/>
              <a:t>..</a:t>
            </a:r>
            <a:r>
              <a:rPr lang="ru-RU" b="1" dirty="0" err="1" smtClean="0"/>
              <a:t>щий</a:t>
            </a:r>
            <a:r>
              <a:rPr lang="ru-RU" b="1" dirty="0" smtClean="0"/>
              <a:t> (ветер), они </a:t>
            </a:r>
            <a:r>
              <a:rPr lang="ru-RU" b="1" dirty="0" err="1" smtClean="0"/>
              <a:t>очут</a:t>
            </a:r>
            <a:r>
              <a:rPr lang="ru-RU" b="1" dirty="0" smtClean="0"/>
              <a:t>..</a:t>
            </a:r>
            <a:r>
              <a:rPr lang="ru-RU" b="1" dirty="0" err="1" smtClean="0"/>
              <a:t>тся</a:t>
            </a:r>
            <a:r>
              <a:rPr lang="ru-RU" b="1" dirty="0" smtClean="0"/>
              <a:t> (в незнакомом месте)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Солнце 3"/>
          <p:cNvSpPr/>
          <p:nvPr/>
        </p:nvSpPr>
        <p:spPr>
          <a:xfrm>
            <a:off x="6215074" y="3929066"/>
            <a:ext cx="1500198" cy="1500174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1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25. В каком ряду в обоих словах на месте пропуска пишется буква Я?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1) сто..</a:t>
            </a:r>
            <a:r>
              <a:rPr lang="ru-RU" b="1" dirty="0" err="1" smtClean="0"/>
              <a:t>щий</a:t>
            </a:r>
            <a:r>
              <a:rPr lang="ru-RU" b="1" dirty="0" smtClean="0"/>
              <a:t> (дешевле), они </a:t>
            </a:r>
            <a:r>
              <a:rPr lang="ru-RU" b="1" dirty="0" err="1" smtClean="0"/>
              <a:t>высп</a:t>
            </a:r>
            <a:r>
              <a:rPr lang="ru-RU" b="1" dirty="0" smtClean="0"/>
              <a:t>..</a:t>
            </a:r>
            <a:r>
              <a:rPr lang="ru-RU" b="1" dirty="0" err="1" smtClean="0"/>
              <a:t>тся</a:t>
            </a:r>
            <a:r>
              <a:rPr lang="ru-RU" b="1" dirty="0" smtClean="0"/>
              <a:t>, </a:t>
            </a:r>
            <a:r>
              <a:rPr lang="ru-RU" b="1" dirty="0" err="1" smtClean="0"/>
              <a:t>раста</a:t>
            </a:r>
            <a:r>
              <a:rPr lang="ru-RU" b="1" dirty="0" smtClean="0"/>
              <a:t>..л</a:t>
            </a:r>
            <a:endParaRPr lang="ru-RU" dirty="0" smtClean="0"/>
          </a:p>
          <a:p>
            <a:r>
              <a:rPr lang="ru-RU" b="1" dirty="0" smtClean="0"/>
              <a:t>2) та..</a:t>
            </a:r>
            <a:r>
              <a:rPr lang="ru-RU" b="1" dirty="0" err="1" smtClean="0"/>
              <a:t>щий</a:t>
            </a:r>
            <a:r>
              <a:rPr lang="ru-RU" b="1" dirty="0" smtClean="0"/>
              <a:t> (снег), они </a:t>
            </a:r>
            <a:r>
              <a:rPr lang="ru-RU" b="1" dirty="0" err="1" smtClean="0"/>
              <a:t>встрет</a:t>
            </a:r>
            <a:r>
              <a:rPr lang="ru-RU" b="1" dirty="0" smtClean="0"/>
              <a:t>..т, </a:t>
            </a:r>
            <a:r>
              <a:rPr lang="ru-RU" b="1" dirty="0" err="1" smtClean="0"/>
              <a:t>ла</a:t>
            </a:r>
            <a:r>
              <a:rPr lang="ru-RU" b="1" dirty="0" smtClean="0"/>
              <a:t>..</a:t>
            </a:r>
            <a:r>
              <a:rPr lang="ru-RU" b="1" dirty="0" err="1" smtClean="0"/>
              <a:t>ть</a:t>
            </a:r>
            <a:endParaRPr lang="ru-RU" dirty="0" smtClean="0"/>
          </a:p>
          <a:p>
            <a:r>
              <a:rPr lang="ru-RU" b="1" dirty="0" smtClean="0"/>
              <a:t>3) </a:t>
            </a:r>
            <a:r>
              <a:rPr lang="ru-RU" b="1" dirty="0" err="1" smtClean="0"/>
              <a:t>закле</a:t>
            </a:r>
            <a:r>
              <a:rPr lang="ru-RU" b="1" dirty="0" smtClean="0"/>
              <a:t>..</a:t>
            </a:r>
            <a:r>
              <a:rPr lang="ru-RU" b="1" dirty="0" err="1" smtClean="0"/>
              <a:t>нный</a:t>
            </a:r>
            <a:r>
              <a:rPr lang="ru-RU" b="1" dirty="0" smtClean="0"/>
              <a:t>, они </a:t>
            </a:r>
            <a:r>
              <a:rPr lang="ru-RU" b="1" dirty="0" err="1" smtClean="0"/>
              <a:t>езд</a:t>
            </a:r>
            <a:r>
              <a:rPr lang="ru-RU" b="1" dirty="0" smtClean="0"/>
              <a:t>..т, </a:t>
            </a:r>
            <a:r>
              <a:rPr lang="ru-RU" b="1" dirty="0" err="1" smtClean="0"/>
              <a:t>раска</a:t>
            </a:r>
            <a:r>
              <a:rPr lang="ru-RU" b="1" dirty="0" smtClean="0"/>
              <a:t>..</a:t>
            </a:r>
            <a:r>
              <a:rPr lang="ru-RU" b="1" dirty="0" err="1" smtClean="0"/>
              <a:t>лся</a:t>
            </a:r>
            <a:endParaRPr lang="ru-RU" dirty="0" smtClean="0"/>
          </a:p>
          <a:p>
            <a:r>
              <a:rPr lang="ru-RU" b="1" dirty="0" smtClean="0"/>
              <a:t>4) вер..</a:t>
            </a:r>
            <a:r>
              <a:rPr lang="ru-RU" b="1" dirty="0" err="1" smtClean="0"/>
              <a:t>щий</a:t>
            </a:r>
            <a:r>
              <a:rPr lang="ru-RU" b="1" dirty="0" smtClean="0"/>
              <a:t>, они </a:t>
            </a:r>
            <a:r>
              <a:rPr lang="ru-RU" b="1" dirty="0" err="1" smtClean="0"/>
              <a:t>выраст</a:t>
            </a:r>
            <a:r>
              <a:rPr lang="ru-RU" b="1" dirty="0" smtClean="0"/>
              <a:t>..т (урожай), </a:t>
            </a:r>
            <a:r>
              <a:rPr lang="ru-RU" b="1" dirty="0" err="1" smtClean="0"/>
              <a:t>измер</a:t>
            </a:r>
            <a:r>
              <a:rPr lang="ru-RU" b="1" dirty="0" smtClean="0"/>
              <a:t>..</a:t>
            </a:r>
            <a:r>
              <a:rPr lang="ru-RU" b="1" dirty="0" err="1" smtClean="0"/>
              <a:t>нный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Солнце 3"/>
          <p:cNvSpPr/>
          <p:nvPr/>
        </p:nvSpPr>
        <p:spPr>
          <a:xfrm>
            <a:off x="4286248" y="4500570"/>
            <a:ext cx="1500198" cy="1500174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1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26. В каком ряду в обоих словах на месте пропуска пишется одна и та же буква?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1) крестьяне смел..т пшеницу, стел..</a:t>
            </a:r>
            <a:r>
              <a:rPr lang="ru-RU" b="1" dirty="0" err="1" smtClean="0"/>
              <a:t>щийся</a:t>
            </a:r>
            <a:r>
              <a:rPr lang="ru-RU" b="1" dirty="0" smtClean="0"/>
              <a:t> дым</a:t>
            </a:r>
            <a:endParaRPr lang="ru-RU" dirty="0" smtClean="0"/>
          </a:p>
          <a:p>
            <a:r>
              <a:rPr lang="ru-RU" b="1" dirty="0" smtClean="0"/>
              <a:t>2) жители </a:t>
            </a:r>
            <a:r>
              <a:rPr lang="ru-RU" b="1" dirty="0" err="1" smtClean="0"/>
              <a:t>осмел</a:t>
            </a:r>
            <a:r>
              <a:rPr lang="ru-RU" b="1" dirty="0" smtClean="0"/>
              <a:t>..</a:t>
            </a:r>
            <a:r>
              <a:rPr lang="ru-RU" b="1" dirty="0" err="1" smtClean="0"/>
              <a:t>тся</a:t>
            </a:r>
            <a:r>
              <a:rPr lang="ru-RU" b="1" dirty="0" smtClean="0"/>
              <a:t>, не </a:t>
            </a:r>
            <a:r>
              <a:rPr lang="ru-RU" b="1" dirty="0" err="1" smtClean="0"/>
              <a:t>приемл</a:t>
            </a:r>
            <a:r>
              <a:rPr lang="ru-RU" b="1" dirty="0" smtClean="0"/>
              <a:t>..</a:t>
            </a:r>
            <a:r>
              <a:rPr lang="ru-RU" b="1" dirty="0" err="1" smtClean="0"/>
              <a:t>щий</a:t>
            </a:r>
            <a:r>
              <a:rPr lang="ru-RU" b="1" dirty="0" smtClean="0"/>
              <a:t> лжи</a:t>
            </a:r>
            <a:endParaRPr lang="ru-RU" dirty="0" smtClean="0"/>
          </a:p>
          <a:p>
            <a:r>
              <a:rPr lang="ru-RU" b="1" dirty="0" smtClean="0"/>
              <a:t>3) операторы </a:t>
            </a:r>
            <a:r>
              <a:rPr lang="ru-RU" b="1" dirty="0" err="1" smtClean="0"/>
              <a:t>заполн</a:t>
            </a:r>
            <a:r>
              <a:rPr lang="ru-RU" b="1" dirty="0" smtClean="0"/>
              <a:t>..т, </a:t>
            </a:r>
            <a:r>
              <a:rPr lang="ru-RU" b="1" dirty="0" err="1" smtClean="0"/>
              <a:t>колебл</a:t>
            </a:r>
            <a:r>
              <a:rPr lang="ru-RU" b="1" dirty="0" smtClean="0"/>
              <a:t>..</a:t>
            </a:r>
            <a:r>
              <a:rPr lang="ru-RU" b="1" dirty="0" err="1" smtClean="0"/>
              <a:t>щийся</a:t>
            </a:r>
            <a:r>
              <a:rPr lang="ru-RU" b="1" dirty="0" smtClean="0"/>
              <a:t> ковыль</a:t>
            </a:r>
            <a:endParaRPr lang="ru-RU" dirty="0" smtClean="0"/>
          </a:p>
          <a:p>
            <a:r>
              <a:rPr lang="ru-RU" b="1" dirty="0" smtClean="0"/>
              <a:t>4) кони </a:t>
            </a:r>
            <a:r>
              <a:rPr lang="ru-RU" b="1" dirty="0" err="1" smtClean="0"/>
              <a:t>дремл</a:t>
            </a:r>
            <a:r>
              <a:rPr lang="ru-RU" b="1" dirty="0" smtClean="0"/>
              <a:t>..т, </a:t>
            </a:r>
            <a:r>
              <a:rPr lang="ru-RU" b="1" dirty="0" err="1" smtClean="0"/>
              <a:t>терп</a:t>
            </a:r>
            <a:r>
              <a:rPr lang="ru-RU" b="1" dirty="0" smtClean="0"/>
              <a:t>..</a:t>
            </a:r>
            <a:r>
              <a:rPr lang="ru-RU" b="1" dirty="0" err="1" smtClean="0"/>
              <a:t>щий</a:t>
            </a:r>
            <a:r>
              <a:rPr lang="ru-RU" b="1" dirty="0" smtClean="0"/>
              <a:t> боль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Солнце 3"/>
          <p:cNvSpPr/>
          <p:nvPr/>
        </p:nvSpPr>
        <p:spPr>
          <a:xfrm>
            <a:off x="7000892" y="4000504"/>
            <a:ext cx="1500198" cy="1500174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1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Окончания глаголов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1 спряжение</a:t>
            </a:r>
          </a:p>
          <a:p>
            <a:r>
              <a:rPr lang="ru-RU" dirty="0" err="1" smtClean="0"/>
              <a:t>Ут-ют</a:t>
            </a:r>
            <a:endParaRPr lang="ru-RU" dirty="0" smtClean="0"/>
          </a:p>
          <a:p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2 спряжение</a:t>
            </a:r>
          </a:p>
          <a:p>
            <a:r>
              <a:rPr lang="ru-RU" dirty="0" err="1" smtClean="0"/>
              <a:t>Ат-ят</a:t>
            </a:r>
            <a:endParaRPr lang="ru-RU" dirty="0" smtClean="0"/>
          </a:p>
          <a:p>
            <a:r>
              <a:rPr lang="ru-RU" dirty="0" smtClean="0"/>
              <a:t>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27. В каком ряду в обоих словах на месте пропуска пишется буква Ю?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1) се..</a:t>
            </a:r>
            <a:r>
              <a:rPr lang="ru-RU" b="1" dirty="0" err="1" smtClean="0"/>
              <a:t>щий</a:t>
            </a:r>
            <a:r>
              <a:rPr lang="ru-RU" b="1" dirty="0" smtClean="0"/>
              <a:t>, посевы </a:t>
            </a:r>
            <a:r>
              <a:rPr lang="ru-RU" b="1" dirty="0" err="1" smtClean="0"/>
              <a:t>выгор</a:t>
            </a:r>
            <a:r>
              <a:rPr lang="ru-RU" b="1" dirty="0" smtClean="0"/>
              <a:t>..т</a:t>
            </a:r>
            <a:endParaRPr lang="ru-RU" dirty="0" smtClean="0"/>
          </a:p>
          <a:p>
            <a:r>
              <a:rPr lang="ru-RU" b="1" dirty="0" smtClean="0"/>
              <a:t>2) горю..</a:t>
            </a:r>
            <a:r>
              <a:rPr lang="ru-RU" b="1" dirty="0" err="1" smtClean="0"/>
              <a:t>щий</a:t>
            </a:r>
            <a:r>
              <a:rPr lang="ru-RU" b="1" dirty="0" smtClean="0"/>
              <a:t>, они </a:t>
            </a:r>
            <a:r>
              <a:rPr lang="ru-RU" b="1" dirty="0" err="1" smtClean="0"/>
              <a:t>сыпл</a:t>
            </a:r>
            <a:r>
              <a:rPr lang="ru-RU" b="1" dirty="0" smtClean="0"/>
              <a:t>..т</a:t>
            </a:r>
            <a:endParaRPr lang="ru-RU" dirty="0" smtClean="0"/>
          </a:p>
          <a:p>
            <a:r>
              <a:rPr lang="ru-RU" b="1" dirty="0" smtClean="0"/>
              <a:t>3) волну..</a:t>
            </a:r>
            <a:r>
              <a:rPr lang="ru-RU" b="1" dirty="0" err="1" smtClean="0"/>
              <a:t>щийся</a:t>
            </a:r>
            <a:r>
              <a:rPr lang="ru-RU" b="1" dirty="0" smtClean="0"/>
              <a:t>, они </a:t>
            </a:r>
            <a:r>
              <a:rPr lang="ru-RU" b="1" dirty="0" err="1" smtClean="0"/>
              <a:t>вывес</a:t>
            </a:r>
            <a:r>
              <a:rPr lang="ru-RU" b="1" dirty="0" smtClean="0"/>
              <a:t>..т объявление</a:t>
            </a:r>
            <a:endParaRPr lang="ru-RU" dirty="0" smtClean="0"/>
          </a:p>
          <a:p>
            <a:r>
              <a:rPr lang="ru-RU" b="1" dirty="0" smtClean="0"/>
              <a:t>4) бор..</a:t>
            </a:r>
            <a:r>
              <a:rPr lang="ru-RU" b="1" dirty="0" err="1" smtClean="0"/>
              <a:t>щийся</a:t>
            </a:r>
            <a:r>
              <a:rPr lang="ru-RU" b="1" dirty="0" smtClean="0"/>
              <a:t>, они </a:t>
            </a:r>
            <a:r>
              <a:rPr lang="ru-RU" b="1" dirty="0" err="1" smtClean="0"/>
              <a:t>наде</a:t>
            </a:r>
            <a:r>
              <a:rPr lang="ru-RU" b="1" dirty="0" smtClean="0"/>
              <a:t>..</a:t>
            </a:r>
            <a:r>
              <a:rPr lang="ru-RU" b="1" dirty="0" err="1" smtClean="0"/>
              <a:t>тся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Солнце 3"/>
          <p:cNvSpPr/>
          <p:nvPr/>
        </p:nvSpPr>
        <p:spPr>
          <a:xfrm>
            <a:off x="7000892" y="4000504"/>
            <a:ext cx="1500198" cy="1500174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2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28. В каком ряду в обоих словах на месте пропуска пишется буква Я?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1) </a:t>
            </a:r>
            <a:r>
              <a:rPr lang="ru-RU" b="1" dirty="0" err="1" smtClean="0"/>
              <a:t>помн</a:t>
            </a:r>
            <a:r>
              <a:rPr lang="ru-RU" b="1" dirty="0" smtClean="0"/>
              <a:t>..</a:t>
            </a:r>
            <a:r>
              <a:rPr lang="ru-RU" b="1" dirty="0" err="1" smtClean="0"/>
              <a:t>щий</a:t>
            </a:r>
            <a:r>
              <a:rPr lang="ru-RU" b="1" dirty="0" smtClean="0"/>
              <a:t>, они отпор..т</a:t>
            </a:r>
            <a:endParaRPr lang="ru-RU" dirty="0" smtClean="0"/>
          </a:p>
          <a:p>
            <a:r>
              <a:rPr lang="ru-RU" b="1" dirty="0" smtClean="0"/>
              <a:t>2) </a:t>
            </a:r>
            <a:r>
              <a:rPr lang="ru-RU" b="1" dirty="0" err="1" smtClean="0"/>
              <a:t>наде</a:t>
            </a:r>
            <a:r>
              <a:rPr lang="ru-RU" b="1" dirty="0" smtClean="0"/>
              <a:t>..</a:t>
            </a:r>
            <a:r>
              <a:rPr lang="ru-RU" b="1" dirty="0" err="1" smtClean="0"/>
              <a:t>щийся</a:t>
            </a:r>
            <a:r>
              <a:rPr lang="ru-RU" b="1" dirty="0" smtClean="0"/>
              <a:t>, они </a:t>
            </a:r>
            <a:r>
              <a:rPr lang="ru-RU" b="1" dirty="0" err="1" smtClean="0"/>
              <a:t>раскле</a:t>
            </a:r>
            <a:r>
              <a:rPr lang="ru-RU" b="1" dirty="0" smtClean="0"/>
              <a:t>..т</a:t>
            </a:r>
            <a:endParaRPr lang="ru-RU" dirty="0" smtClean="0"/>
          </a:p>
          <a:p>
            <a:r>
              <a:rPr lang="ru-RU" b="1" dirty="0" smtClean="0"/>
              <a:t>3) тле..</a:t>
            </a:r>
            <a:r>
              <a:rPr lang="ru-RU" b="1" dirty="0" err="1" smtClean="0"/>
              <a:t>щий</a:t>
            </a:r>
            <a:r>
              <a:rPr lang="ru-RU" b="1" dirty="0" smtClean="0"/>
              <a:t>, они </a:t>
            </a:r>
            <a:r>
              <a:rPr lang="ru-RU" b="1" dirty="0" err="1" smtClean="0"/>
              <a:t>выгляд</a:t>
            </a:r>
            <a:r>
              <a:rPr lang="ru-RU" b="1" dirty="0" smtClean="0"/>
              <a:t>..т</a:t>
            </a:r>
            <a:endParaRPr lang="ru-RU" dirty="0" smtClean="0"/>
          </a:p>
          <a:p>
            <a:r>
              <a:rPr lang="ru-RU" b="1" dirty="0" smtClean="0"/>
              <a:t>4) </a:t>
            </a:r>
            <a:r>
              <a:rPr lang="ru-RU" b="1" dirty="0" err="1" smtClean="0"/>
              <a:t>езд</a:t>
            </a:r>
            <a:r>
              <a:rPr lang="ru-RU" b="1" dirty="0" smtClean="0"/>
              <a:t>..</a:t>
            </a:r>
            <a:r>
              <a:rPr lang="ru-RU" b="1" dirty="0" err="1" smtClean="0"/>
              <a:t>щий</a:t>
            </a:r>
            <a:r>
              <a:rPr lang="ru-RU" b="1" dirty="0" smtClean="0"/>
              <a:t>, щи </a:t>
            </a:r>
            <a:r>
              <a:rPr lang="ru-RU" b="1" dirty="0" err="1" smtClean="0"/>
              <a:t>выкип</a:t>
            </a:r>
            <a:r>
              <a:rPr lang="ru-RU" b="1" dirty="0" smtClean="0"/>
              <a:t>..т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Солнце 3"/>
          <p:cNvSpPr/>
          <p:nvPr/>
        </p:nvSpPr>
        <p:spPr>
          <a:xfrm>
            <a:off x="6929454" y="1785926"/>
            <a:ext cx="1500198" cy="1500174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4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29. В каком ряду в обоих словах на месте пропуска пишется одна и та же буква?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1) кусты кол..</a:t>
            </a:r>
            <a:r>
              <a:rPr lang="ru-RU" b="1" dirty="0" err="1" smtClean="0"/>
              <a:t>тся</a:t>
            </a:r>
            <a:r>
              <a:rPr lang="ru-RU" b="1" dirty="0" smtClean="0"/>
              <a:t>, </a:t>
            </a:r>
            <a:r>
              <a:rPr lang="ru-RU" b="1" dirty="0" err="1" smtClean="0"/>
              <a:t>леч</a:t>
            </a:r>
            <a:r>
              <a:rPr lang="ru-RU" b="1" dirty="0" smtClean="0"/>
              <a:t>..</a:t>
            </a:r>
            <a:r>
              <a:rPr lang="ru-RU" b="1" dirty="0" err="1" smtClean="0"/>
              <a:t>щийся</a:t>
            </a:r>
            <a:r>
              <a:rPr lang="ru-RU" b="1" dirty="0" smtClean="0"/>
              <a:t> у доктора</a:t>
            </a:r>
            <a:endParaRPr lang="ru-RU" dirty="0" smtClean="0"/>
          </a:p>
          <a:p>
            <a:r>
              <a:rPr lang="ru-RU" b="1" dirty="0" smtClean="0"/>
              <a:t>2) они </a:t>
            </a:r>
            <a:r>
              <a:rPr lang="ru-RU" b="1" dirty="0" err="1" smtClean="0"/>
              <a:t>крош</a:t>
            </a:r>
            <a:r>
              <a:rPr lang="ru-RU" b="1" dirty="0" smtClean="0"/>
              <a:t>..т хлеб, </a:t>
            </a:r>
            <a:r>
              <a:rPr lang="ru-RU" b="1" dirty="0" err="1" smtClean="0"/>
              <a:t>спе</a:t>
            </a:r>
            <a:r>
              <a:rPr lang="ru-RU" b="1" dirty="0" smtClean="0"/>
              <a:t>..</a:t>
            </a:r>
            <a:r>
              <a:rPr lang="ru-RU" b="1" dirty="0" err="1" smtClean="0"/>
              <a:t>щий</a:t>
            </a:r>
            <a:r>
              <a:rPr lang="ru-RU" b="1" dirty="0" smtClean="0"/>
              <a:t> виноград</a:t>
            </a:r>
            <a:endParaRPr lang="ru-RU" dirty="0" smtClean="0"/>
          </a:p>
          <a:p>
            <a:r>
              <a:rPr lang="ru-RU" b="1" dirty="0" smtClean="0"/>
              <a:t>3) малыши </a:t>
            </a:r>
            <a:r>
              <a:rPr lang="ru-RU" b="1" dirty="0" err="1" smtClean="0"/>
              <a:t>хохоч</a:t>
            </a:r>
            <a:r>
              <a:rPr lang="ru-RU" b="1" dirty="0" smtClean="0"/>
              <a:t>..т, </a:t>
            </a:r>
            <a:r>
              <a:rPr lang="ru-RU" b="1" dirty="0" err="1" smtClean="0"/>
              <a:t>колыш</a:t>
            </a:r>
            <a:r>
              <a:rPr lang="ru-RU" b="1" dirty="0" smtClean="0"/>
              <a:t>..</a:t>
            </a:r>
            <a:r>
              <a:rPr lang="ru-RU" b="1" dirty="0" err="1" smtClean="0"/>
              <a:t>щаяся</a:t>
            </a:r>
            <a:r>
              <a:rPr lang="ru-RU" b="1" dirty="0" smtClean="0"/>
              <a:t> листва</a:t>
            </a:r>
            <a:endParaRPr lang="ru-RU" dirty="0" smtClean="0"/>
          </a:p>
          <a:p>
            <a:r>
              <a:rPr lang="ru-RU" b="1" dirty="0" smtClean="0"/>
              <a:t>4) </a:t>
            </a:r>
            <a:r>
              <a:rPr lang="ru-RU" b="1" dirty="0" err="1" smtClean="0"/>
              <a:t>трепещ</a:t>
            </a:r>
            <a:r>
              <a:rPr lang="ru-RU" b="1" dirty="0" smtClean="0"/>
              <a:t>..</a:t>
            </a:r>
            <a:r>
              <a:rPr lang="ru-RU" b="1" dirty="0" err="1" smtClean="0"/>
              <a:t>щая</a:t>
            </a:r>
            <a:r>
              <a:rPr lang="ru-RU" b="1" dirty="0" smtClean="0"/>
              <a:t> рыба, они плохо </a:t>
            </a:r>
            <a:r>
              <a:rPr lang="ru-RU" b="1" dirty="0" err="1" smtClean="0"/>
              <a:t>слыш</a:t>
            </a:r>
            <a:r>
              <a:rPr lang="ru-RU" b="1" dirty="0" smtClean="0"/>
              <a:t>..т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Солнце 3"/>
          <p:cNvSpPr/>
          <p:nvPr/>
        </p:nvSpPr>
        <p:spPr>
          <a:xfrm>
            <a:off x="3357554" y="4000504"/>
            <a:ext cx="1500198" cy="1500174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3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30. В каком ряду в обоих словах на месте пропуска пишется буква А?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1) песни </a:t>
            </a:r>
            <a:r>
              <a:rPr lang="ru-RU" b="1" dirty="0" err="1" smtClean="0"/>
              <a:t>слыш</a:t>
            </a:r>
            <a:r>
              <a:rPr lang="ru-RU" b="1" dirty="0" smtClean="0"/>
              <a:t>..</a:t>
            </a:r>
            <a:r>
              <a:rPr lang="ru-RU" b="1" dirty="0" err="1" smtClean="0"/>
              <a:t>тся</a:t>
            </a:r>
            <a:r>
              <a:rPr lang="ru-RU" b="1" dirty="0" smtClean="0"/>
              <a:t>, </a:t>
            </a:r>
            <a:r>
              <a:rPr lang="ru-RU" b="1" dirty="0" err="1" smtClean="0"/>
              <a:t>маш</a:t>
            </a:r>
            <a:r>
              <a:rPr lang="ru-RU" b="1" dirty="0" smtClean="0"/>
              <a:t>..</a:t>
            </a:r>
            <a:r>
              <a:rPr lang="ru-RU" b="1" dirty="0" err="1" smtClean="0"/>
              <a:t>щая</a:t>
            </a:r>
            <a:r>
              <a:rPr lang="ru-RU" b="1" dirty="0" smtClean="0"/>
              <a:t> крыльями мельница</a:t>
            </a:r>
            <a:endParaRPr lang="ru-RU" dirty="0" smtClean="0"/>
          </a:p>
          <a:p>
            <a:r>
              <a:rPr lang="ru-RU" b="1" dirty="0" smtClean="0"/>
              <a:t>2) </a:t>
            </a:r>
            <a:r>
              <a:rPr lang="ru-RU" b="1" dirty="0" err="1" smtClean="0"/>
              <a:t>клокоч</a:t>
            </a:r>
            <a:r>
              <a:rPr lang="ru-RU" b="1" dirty="0" smtClean="0"/>
              <a:t>..</a:t>
            </a:r>
            <a:r>
              <a:rPr lang="ru-RU" b="1" dirty="0" err="1" smtClean="0"/>
              <a:t>щий</a:t>
            </a:r>
            <a:r>
              <a:rPr lang="ru-RU" b="1" dirty="0" smtClean="0"/>
              <a:t> поток, дома </a:t>
            </a:r>
            <a:r>
              <a:rPr lang="ru-RU" b="1" dirty="0" err="1" smtClean="0"/>
              <a:t>разруш</a:t>
            </a:r>
            <a:r>
              <a:rPr lang="ru-RU" b="1" dirty="0" smtClean="0"/>
              <a:t>..</a:t>
            </a:r>
            <a:r>
              <a:rPr lang="ru-RU" b="1" dirty="0" err="1" smtClean="0"/>
              <a:t>тся</a:t>
            </a:r>
            <a:endParaRPr lang="ru-RU" dirty="0" smtClean="0"/>
          </a:p>
          <a:p>
            <a:r>
              <a:rPr lang="ru-RU" b="1" dirty="0" smtClean="0"/>
              <a:t>3) машины </a:t>
            </a:r>
            <a:r>
              <a:rPr lang="ru-RU" b="1" dirty="0" err="1" smtClean="0"/>
              <a:t>задерж</a:t>
            </a:r>
            <a:r>
              <a:rPr lang="ru-RU" b="1" dirty="0" smtClean="0"/>
              <a:t>..</a:t>
            </a:r>
            <a:r>
              <a:rPr lang="ru-RU" b="1" dirty="0" err="1" smtClean="0"/>
              <a:t>тся</a:t>
            </a:r>
            <a:r>
              <a:rPr lang="ru-RU" b="1" dirty="0" smtClean="0"/>
              <a:t>, знач..</a:t>
            </a:r>
            <a:r>
              <a:rPr lang="ru-RU" b="1" dirty="0" err="1" smtClean="0"/>
              <a:t>щееся</a:t>
            </a:r>
            <a:r>
              <a:rPr lang="ru-RU" b="1" dirty="0" smtClean="0"/>
              <a:t> количество</a:t>
            </a:r>
            <a:endParaRPr lang="ru-RU" dirty="0" smtClean="0"/>
          </a:p>
          <a:p>
            <a:r>
              <a:rPr lang="ru-RU" b="1" dirty="0" smtClean="0"/>
              <a:t>4) </a:t>
            </a:r>
            <a:r>
              <a:rPr lang="ru-RU" b="1" dirty="0" err="1" smtClean="0"/>
              <a:t>хлопоч</a:t>
            </a:r>
            <a:r>
              <a:rPr lang="ru-RU" b="1" dirty="0" smtClean="0"/>
              <a:t>..</a:t>
            </a:r>
            <a:r>
              <a:rPr lang="ru-RU" b="1" dirty="0" err="1" smtClean="0"/>
              <a:t>щая</a:t>
            </a:r>
            <a:r>
              <a:rPr lang="ru-RU" b="1" dirty="0" smtClean="0"/>
              <a:t> у печки хозяйка, огни </a:t>
            </a:r>
            <a:r>
              <a:rPr lang="ru-RU" b="1" dirty="0" err="1" smtClean="0"/>
              <a:t>блещ</a:t>
            </a:r>
            <a:r>
              <a:rPr lang="ru-RU" b="1" dirty="0" smtClean="0"/>
              <a:t>..т;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Солнце 3"/>
          <p:cNvSpPr/>
          <p:nvPr/>
        </p:nvSpPr>
        <p:spPr>
          <a:xfrm>
            <a:off x="6858016" y="4857760"/>
            <a:ext cx="1500198" cy="1500174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3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31. В каком ряду в обоих словах на месте пропуска пишется буква Е?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1) </a:t>
            </a:r>
            <a:r>
              <a:rPr lang="ru-RU" b="1" dirty="0" err="1" smtClean="0"/>
              <a:t>колебл</a:t>
            </a:r>
            <a:r>
              <a:rPr lang="ru-RU" b="1" dirty="0" smtClean="0"/>
              <a:t>..</a:t>
            </a:r>
            <a:r>
              <a:rPr lang="ru-RU" b="1" dirty="0" err="1" smtClean="0"/>
              <a:t>мый</a:t>
            </a:r>
            <a:r>
              <a:rPr lang="ru-RU" b="1" dirty="0" smtClean="0"/>
              <a:t> ветром, </a:t>
            </a:r>
            <a:r>
              <a:rPr lang="ru-RU" b="1" dirty="0" err="1" smtClean="0"/>
              <a:t>раста</a:t>
            </a:r>
            <a:r>
              <a:rPr lang="ru-RU" b="1" dirty="0" smtClean="0"/>
              <a:t>..т весной</a:t>
            </a:r>
            <a:endParaRPr lang="ru-RU" dirty="0" smtClean="0"/>
          </a:p>
          <a:p>
            <a:r>
              <a:rPr lang="ru-RU" b="1" dirty="0" smtClean="0"/>
              <a:t>2) </a:t>
            </a:r>
            <a:r>
              <a:rPr lang="ru-RU" b="1" dirty="0" err="1" smtClean="0"/>
              <a:t>неприкаса</a:t>
            </a:r>
            <a:r>
              <a:rPr lang="ru-RU" b="1" dirty="0" smtClean="0"/>
              <a:t>..</a:t>
            </a:r>
            <a:r>
              <a:rPr lang="ru-RU" b="1" dirty="0" err="1" smtClean="0"/>
              <a:t>мый</a:t>
            </a:r>
            <a:r>
              <a:rPr lang="ru-RU" b="1" dirty="0" smtClean="0"/>
              <a:t>, выгон..т</a:t>
            </a:r>
            <a:endParaRPr lang="ru-RU" dirty="0" smtClean="0"/>
          </a:p>
          <a:p>
            <a:r>
              <a:rPr lang="ru-RU" b="1" dirty="0" smtClean="0"/>
              <a:t>3) не </a:t>
            </a:r>
            <a:r>
              <a:rPr lang="ru-RU" b="1" dirty="0" err="1" smtClean="0"/>
              <a:t>удерж</a:t>
            </a:r>
            <a:r>
              <a:rPr lang="ru-RU" b="1" dirty="0" smtClean="0"/>
              <a:t>..</a:t>
            </a:r>
            <a:r>
              <a:rPr lang="ru-RU" b="1" dirty="0" err="1" smtClean="0"/>
              <a:t>шь</a:t>
            </a:r>
            <a:r>
              <a:rPr lang="ru-RU" b="1" dirty="0" smtClean="0"/>
              <a:t>, </a:t>
            </a:r>
            <a:r>
              <a:rPr lang="ru-RU" b="1" dirty="0" err="1" smtClean="0"/>
              <a:t>привлека</a:t>
            </a:r>
            <a:r>
              <a:rPr lang="ru-RU" b="1" dirty="0" smtClean="0"/>
              <a:t>..</a:t>
            </a:r>
            <a:r>
              <a:rPr lang="ru-RU" b="1" dirty="0" err="1" smtClean="0"/>
              <a:t>мый</a:t>
            </a:r>
            <a:endParaRPr lang="ru-RU" dirty="0" smtClean="0"/>
          </a:p>
          <a:p>
            <a:r>
              <a:rPr lang="ru-RU" b="1" dirty="0" smtClean="0"/>
              <a:t>4) стел..</a:t>
            </a:r>
            <a:r>
              <a:rPr lang="ru-RU" b="1" dirty="0" err="1" smtClean="0"/>
              <a:t>тся</a:t>
            </a:r>
            <a:r>
              <a:rPr lang="ru-RU" b="1" dirty="0" smtClean="0"/>
              <a:t> ковыль, всеми гон..</a:t>
            </a:r>
            <a:r>
              <a:rPr lang="ru-RU" b="1" dirty="0" err="1" smtClean="0"/>
              <a:t>мый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Солнце 3"/>
          <p:cNvSpPr/>
          <p:nvPr/>
        </p:nvSpPr>
        <p:spPr>
          <a:xfrm>
            <a:off x="6858016" y="4857760"/>
            <a:ext cx="1500198" cy="1500174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1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32. В каком ряду в обоих словах на месте пропуска пишется буква Е?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1) он расцвета..т, </a:t>
            </a:r>
            <a:r>
              <a:rPr lang="ru-RU" b="1" dirty="0" err="1" smtClean="0"/>
              <a:t>слыш</a:t>
            </a:r>
            <a:r>
              <a:rPr lang="ru-RU" b="1" dirty="0" smtClean="0"/>
              <a:t>..мая</a:t>
            </a:r>
            <a:endParaRPr lang="ru-RU" dirty="0" smtClean="0"/>
          </a:p>
          <a:p>
            <a:r>
              <a:rPr lang="ru-RU" b="1" dirty="0" smtClean="0"/>
              <a:t>2) он </a:t>
            </a:r>
            <a:r>
              <a:rPr lang="ru-RU" b="1" dirty="0" err="1" smtClean="0"/>
              <a:t>надева</a:t>
            </a:r>
            <a:r>
              <a:rPr lang="ru-RU" b="1" dirty="0" smtClean="0"/>
              <a:t>..т, </a:t>
            </a:r>
            <a:r>
              <a:rPr lang="ru-RU" b="1" dirty="0" err="1" smtClean="0"/>
              <a:t>выбира</a:t>
            </a:r>
            <a:r>
              <a:rPr lang="ru-RU" b="1" dirty="0" smtClean="0"/>
              <a:t>..</a:t>
            </a:r>
            <a:r>
              <a:rPr lang="ru-RU" b="1" dirty="0" err="1" smtClean="0"/>
              <a:t>мый</a:t>
            </a:r>
            <a:endParaRPr lang="ru-RU" dirty="0" smtClean="0"/>
          </a:p>
          <a:p>
            <a:r>
              <a:rPr lang="ru-RU" b="1" dirty="0" smtClean="0"/>
              <a:t>3) он </a:t>
            </a:r>
            <a:r>
              <a:rPr lang="ru-RU" b="1" dirty="0" err="1" smtClean="0"/>
              <a:t>задерж</a:t>
            </a:r>
            <a:r>
              <a:rPr lang="ru-RU" b="1" dirty="0" smtClean="0"/>
              <a:t>..т, </a:t>
            </a:r>
            <a:r>
              <a:rPr lang="ru-RU" b="1" dirty="0" err="1" smtClean="0"/>
              <a:t>сопровожда</a:t>
            </a:r>
            <a:r>
              <a:rPr lang="ru-RU" b="1" dirty="0" smtClean="0"/>
              <a:t>..</a:t>
            </a:r>
            <a:r>
              <a:rPr lang="ru-RU" b="1" dirty="0" err="1" smtClean="0"/>
              <a:t>мый</a:t>
            </a:r>
            <a:endParaRPr lang="ru-RU" dirty="0" smtClean="0"/>
          </a:p>
          <a:p>
            <a:r>
              <a:rPr lang="ru-RU" b="1" dirty="0" smtClean="0"/>
              <a:t>4) он распил..т, </a:t>
            </a:r>
            <a:r>
              <a:rPr lang="ru-RU" b="1" dirty="0" err="1" smtClean="0"/>
              <a:t>чита</a:t>
            </a:r>
            <a:r>
              <a:rPr lang="ru-RU" b="1" dirty="0" smtClean="0"/>
              <a:t>..мая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Солнце 3"/>
          <p:cNvSpPr/>
          <p:nvPr/>
        </p:nvSpPr>
        <p:spPr>
          <a:xfrm>
            <a:off x="6500826" y="3500438"/>
            <a:ext cx="1500198" cy="1500174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2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33. В каком примере в обоих случаях пропущена одна и та же буква?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1) Ласковый </a:t>
            </a:r>
            <a:r>
              <a:rPr lang="ru-RU" b="1" dirty="0" err="1" smtClean="0"/>
              <a:t>маш</a:t>
            </a:r>
            <a:r>
              <a:rPr lang="ru-RU" b="1" dirty="0" smtClean="0"/>
              <a:t>..т вершинами лес, солнце приветливей смотр..т с небес.</a:t>
            </a:r>
            <a:endParaRPr lang="ru-RU" dirty="0" smtClean="0"/>
          </a:p>
          <a:p>
            <a:r>
              <a:rPr lang="ru-RU" b="1" dirty="0" smtClean="0"/>
              <a:t>2) Не буд..те закаляться — не </a:t>
            </a:r>
            <a:r>
              <a:rPr lang="ru-RU" b="1" dirty="0" err="1" smtClean="0"/>
              <a:t>выдерж</a:t>
            </a:r>
            <a:r>
              <a:rPr lang="ru-RU" b="1" dirty="0" smtClean="0"/>
              <a:t>..те всех трудностей похода.</a:t>
            </a:r>
            <a:endParaRPr lang="ru-RU" dirty="0" smtClean="0"/>
          </a:p>
          <a:p>
            <a:r>
              <a:rPr lang="ru-RU" b="1" dirty="0" smtClean="0"/>
              <a:t>3) Что </a:t>
            </a:r>
            <a:r>
              <a:rPr lang="ru-RU" b="1" dirty="0" err="1" smtClean="0"/>
              <a:t>накрош</a:t>
            </a:r>
            <a:r>
              <a:rPr lang="ru-RU" b="1" dirty="0" smtClean="0"/>
              <a:t>..</a:t>
            </a:r>
            <a:r>
              <a:rPr lang="ru-RU" b="1" dirty="0" err="1" smtClean="0"/>
              <a:t>шь</a:t>
            </a:r>
            <a:r>
              <a:rPr lang="ru-RU" b="1" dirty="0" smtClean="0"/>
              <a:t>, то и </a:t>
            </a:r>
            <a:r>
              <a:rPr lang="ru-RU" b="1" dirty="0" err="1" smtClean="0"/>
              <a:t>выхлеба</a:t>
            </a:r>
            <a:r>
              <a:rPr lang="ru-RU" b="1" dirty="0" smtClean="0"/>
              <a:t>..</a:t>
            </a:r>
            <a:r>
              <a:rPr lang="ru-RU" b="1" dirty="0" err="1" smtClean="0"/>
              <a:t>шь</a:t>
            </a:r>
            <a:r>
              <a:rPr lang="ru-RU" b="1" dirty="0" smtClean="0"/>
              <a:t>.</a:t>
            </a:r>
            <a:endParaRPr lang="ru-RU" dirty="0" smtClean="0"/>
          </a:p>
          <a:p>
            <a:r>
              <a:rPr lang="ru-RU" b="1" dirty="0" smtClean="0"/>
              <a:t>4) Снова замерло все до рассвета, — дверь не </a:t>
            </a:r>
            <a:r>
              <a:rPr lang="ru-RU" b="1" dirty="0" err="1" smtClean="0"/>
              <a:t>скрипн</a:t>
            </a:r>
            <a:r>
              <a:rPr lang="ru-RU" b="1" dirty="0" smtClean="0"/>
              <a:t>..т, не </a:t>
            </a:r>
            <a:r>
              <a:rPr lang="ru-RU" b="1" dirty="0" err="1" smtClean="0"/>
              <a:t>вспыхн</a:t>
            </a:r>
            <a:r>
              <a:rPr lang="ru-RU" b="1" dirty="0" smtClean="0"/>
              <a:t>..т огонь.</a:t>
            </a:r>
            <a:endParaRPr lang="ru-RU" dirty="0"/>
          </a:p>
        </p:txBody>
      </p:sp>
      <p:sp>
        <p:nvSpPr>
          <p:cNvPr id="4" name="Солнце 3"/>
          <p:cNvSpPr/>
          <p:nvPr/>
        </p:nvSpPr>
        <p:spPr>
          <a:xfrm>
            <a:off x="7429520" y="714356"/>
            <a:ext cx="1500198" cy="1500174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4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34. В каком ряду в обоих словах на месте пропуска пишется буква И?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1) та..т, </a:t>
            </a:r>
            <a:r>
              <a:rPr lang="ru-RU" b="1" dirty="0" err="1" smtClean="0"/>
              <a:t>дремл</a:t>
            </a:r>
            <a:r>
              <a:rPr lang="ru-RU" b="1" dirty="0" smtClean="0"/>
              <a:t>..т</a:t>
            </a:r>
            <a:endParaRPr lang="ru-RU" dirty="0" smtClean="0"/>
          </a:p>
          <a:p>
            <a:r>
              <a:rPr lang="ru-RU" b="1" dirty="0" smtClean="0"/>
              <a:t>2) </a:t>
            </a:r>
            <a:r>
              <a:rPr lang="ru-RU" b="1" dirty="0" err="1" smtClean="0"/>
              <a:t>посе</a:t>
            </a:r>
            <a:r>
              <a:rPr lang="ru-RU" b="1" dirty="0" smtClean="0"/>
              <a:t>..т, </a:t>
            </a:r>
            <a:r>
              <a:rPr lang="ru-RU" b="1" dirty="0" err="1" smtClean="0"/>
              <a:t>пожина</a:t>
            </a:r>
            <a:r>
              <a:rPr lang="ru-RU" b="1" dirty="0" smtClean="0"/>
              <a:t>..т</a:t>
            </a:r>
            <a:endParaRPr lang="ru-RU" dirty="0" smtClean="0"/>
          </a:p>
          <a:p>
            <a:r>
              <a:rPr lang="ru-RU" b="1" dirty="0" smtClean="0"/>
              <a:t>3) </a:t>
            </a:r>
            <a:r>
              <a:rPr lang="ru-RU" b="1" dirty="0" err="1" smtClean="0"/>
              <a:t>дыш</a:t>
            </a:r>
            <a:r>
              <a:rPr lang="ru-RU" b="1" dirty="0" smtClean="0"/>
              <a:t>..т, </a:t>
            </a:r>
            <a:r>
              <a:rPr lang="ru-RU" b="1" dirty="0" err="1" smtClean="0"/>
              <a:t>вздыха</a:t>
            </a:r>
            <a:r>
              <a:rPr lang="ru-RU" b="1" dirty="0" smtClean="0"/>
              <a:t>..т</a:t>
            </a:r>
            <a:endParaRPr lang="ru-RU" dirty="0" smtClean="0"/>
          </a:p>
          <a:p>
            <a:r>
              <a:rPr lang="ru-RU" b="1" dirty="0" smtClean="0"/>
              <a:t>4) </a:t>
            </a:r>
            <a:r>
              <a:rPr lang="ru-RU" b="1" dirty="0" err="1" smtClean="0"/>
              <a:t>увид</a:t>
            </a:r>
            <a:r>
              <a:rPr lang="ru-RU" b="1" dirty="0" smtClean="0"/>
              <a:t>..т, выгон..т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Солнце 3"/>
          <p:cNvSpPr/>
          <p:nvPr/>
        </p:nvSpPr>
        <p:spPr>
          <a:xfrm>
            <a:off x="6357950" y="1643050"/>
            <a:ext cx="1500198" cy="1500174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4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35. В каком ряду в обоих словах на месте пропуска пишется буква А?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1) они </a:t>
            </a:r>
            <a:r>
              <a:rPr lang="ru-RU" b="1" dirty="0" err="1" smtClean="0"/>
              <a:t>держ</a:t>
            </a:r>
            <a:r>
              <a:rPr lang="ru-RU" b="1" dirty="0" smtClean="0"/>
              <a:t>..т, </a:t>
            </a:r>
            <a:r>
              <a:rPr lang="ru-RU" b="1" dirty="0" err="1" smtClean="0"/>
              <a:t>дыш</a:t>
            </a:r>
            <a:r>
              <a:rPr lang="ru-RU" b="1" dirty="0" smtClean="0"/>
              <a:t>&lt;..</a:t>
            </a:r>
            <a:r>
              <a:rPr lang="ru-RU" b="1" dirty="0" err="1" smtClean="0"/>
              <a:t>щий</a:t>
            </a:r>
            <a:endParaRPr lang="ru-RU" dirty="0" smtClean="0"/>
          </a:p>
          <a:p>
            <a:r>
              <a:rPr lang="ru-RU" b="1" dirty="0" smtClean="0"/>
              <a:t>2) все смотр..т, </a:t>
            </a:r>
            <a:r>
              <a:rPr lang="ru-RU" b="1" dirty="0" err="1" smtClean="0"/>
              <a:t>слыш</a:t>
            </a:r>
            <a:r>
              <a:rPr lang="ru-RU" b="1" dirty="0" smtClean="0"/>
              <a:t>..</a:t>
            </a:r>
            <a:r>
              <a:rPr lang="ru-RU" b="1" dirty="0" err="1" smtClean="0"/>
              <a:t>щий</a:t>
            </a:r>
            <a:endParaRPr lang="ru-RU" dirty="0" smtClean="0"/>
          </a:p>
          <a:p>
            <a:r>
              <a:rPr lang="ru-RU" b="1" dirty="0" smtClean="0"/>
              <a:t>3) </a:t>
            </a:r>
            <a:r>
              <a:rPr lang="ru-RU" b="1" dirty="0" err="1" smtClean="0"/>
              <a:t>разуч</a:t>
            </a:r>
            <a:r>
              <a:rPr lang="ru-RU" b="1" dirty="0" smtClean="0"/>
              <a:t>..т, кол..</a:t>
            </a:r>
            <a:r>
              <a:rPr lang="ru-RU" b="1" dirty="0" err="1" smtClean="0"/>
              <a:t>щий</a:t>
            </a:r>
            <a:endParaRPr lang="ru-RU" dirty="0" smtClean="0"/>
          </a:p>
          <a:p>
            <a:r>
              <a:rPr lang="ru-RU" b="1" dirty="0" smtClean="0"/>
              <a:t>4) </a:t>
            </a:r>
            <a:r>
              <a:rPr lang="ru-RU" b="1" dirty="0" err="1" smtClean="0"/>
              <a:t>выключ</a:t>
            </a:r>
            <a:r>
              <a:rPr lang="ru-RU" b="1" dirty="0" smtClean="0"/>
              <a:t>..т, </a:t>
            </a:r>
            <a:r>
              <a:rPr lang="ru-RU" b="1" dirty="0" err="1" smtClean="0"/>
              <a:t>реж</a:t>
            </a:r>
            <a:r>
              <a:rPr lang="ru-RU" b="1" dirty="0" smtClean="0"/>
              <a:t>..</a:t>
            </a:r>
            <a:r>
              <a:rPr lang="ru-RU" b="1" dirty="0" err="1" smtClean="0"/>
              <a:t>щий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Солнце 3"/>
          <p:cNvSpPr/>
          <p:nvPr/>
        </p:nvSpPr>
        <p:spPr>
          <a:xfrm>
            <a:off x="6357950" y="1643050"/>
            <a:ext cx="1500198" cy="1500174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1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36. В каком ряду в обоих словах на месте пропуска пишется буква Я?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1) жал..</a:t>
            </a:r>
            <a:r>
              <a:rPr lang="ru-RU" b="1" dirty="0" err="1" smtClean="0"/>
              <a:t>щий</a:t>
            </a:r>
            <a:r>
              <a:rPr lang="ru-RU" b="1" dirty="0" smtClean="0"/>
              <a:t>, они </a:t>
            </a:r>
            <a:r>
              <a:rPr lang="ru-RU" b="1" dirty="0" err="1" smtClean="0"/>
              <a:t>грохоч</a:t>
            </a:r>
            <a:r>
              <a:rPr lang="ru-RU" b="1" dirty="0" smtClean="0"/>
              <a:t>..т</a:t>
            </a:r>
            <a:endParaRPr lang="ru-RU" dirty="0" smtClean="0"/>
          </a:p>
          <a:p>
            <a:r>
              <a:rPr lang="ru-RU" b="1" dirty="0" smtClean="0"/>
              <a:t>2) ран..</a:t>
            </a:r>
            <a:r>
              <a:rPr lang="ru-RU" b="1" dirty="0" err="1" smtClean="0"/>
              <a:t>щий</a:t>
            </a:r>
            <a:r>
              <a:rPr lang="ru-RU" b="1" dirty="0" smtClean="0"/>
              <a:t>, </a:t>
            </a:r>
            <a:r>
              <a:rPr lang="ru-RU" b="1" dirty="0" err="1" smtClean="0"/>
              <a:t>наде</a:t>
            </a:r>
            <a:r>
              <a:rPr lang="ru-RU" b="1" dirty="0" smtClean="0"/>
              <a:t>..</a:t>
            </a:r>
            <a:r>
              <a:rPr lang="ru-RU" b="1" dirty="0" err="1" smtClean="0"/>
              <a:t>лся</a:t>
            </a:r>
            <a:endParaRPr lang="ru-RU" dirty="0" smtClean="0"/>
          </a:p>
          <a:p>
            <a:r>
              <a:rPr lang="ru-RU" b="1" dirty="0" smtClean="0"/>
              <a:t>3) </a:t>
            </a:r>
            <a:r>
              <a:rPr lang="ru-RU" b="1" dirty="0" err="1" smtClean="0"/>
              <a:t>хвал</a:t>
            </a:r>
            <a:r>
              <a:rPr lang="ru-RU" b="1" dirty="0" smtClean="0"/>
              <a:t>..</a:t>
            </a:r>
            <a:r>
              <a:rPr lang="ru-RU" b="1" dirty="0" err="1" smtClean="0"/>
              <a:t>щий</a:t>
            </a:r>
            <a:r>
              <a:rPr lang="ru-RU" b="1" dirty="0" smtClean="0"/>
              <a:t>, они </a:t>
            </a:r>
            <a:r>
              <a:rPr lang="ru-RU" b="1" dirty="0" err="1" smtClean="0"/>
              <a:t>муч</a:t>
            </a:r>
            <a:r>
              <a:rPr lang="ru-RU" b="1" dirty="0" smtClean="0"/>
              <a:t>..т</a:t>
            </a:r>
            <a:endParaRPr lang="ru-RU" dirty="0" smtClean="0"/>
          </a:p>
          <a:p>
            <a:r>
              <a:rPr lang="ru-RU" b="1" dirty="0" smtClean="0"/>
              <a:t>4) </a:t>
            </a:r>
            <a:r>
              <a:rPr lang="ru-RU" b="1" dirty="0" err="1" smtClean="0"/>
              <a:t>хол</a:t>
            </a:r>
            <a:r>
              <a:rPr lang="ru-RU" b="1" dirty="0" smtClean="0"/>
              <a:t>..</a:t>
            </a:r>
            <a:r>
              <a:rPr lang="ru-RU" b="1" dirty="0" err="1" smtClean="0"/>
              <a:t>щий</a:t>
            </a:r>
            <a:r>
              <a:rPr lang="ru-RU" b="1" dirty="0" smtClean="0"/>
              <a:t>, все </a:t>
            </a:r>
            <a:r>
              <a:rPr lang="ru-RU" b="1" dirty="0" err="1" smtClean="0"/>
              <a:t>мерещ</a:t>
            </a:r>
            <a:r>
              <a:rPr lang="ru-RU" b="1" dirty="0" smtClean="0"/>
              <a:t>..</a:t>
            </a:r>
            <a:r>
              <a:rPr lang="ru-RU" b="1" dirty="0" err="1" smtClean="0"/>
              <a:t>тся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Солнце 3"/>
          <p:cNvSpPr/>
          <p:nvPr/>
        </p:nvSpPr>
        <p:spPr>
          <a:xfrm>
            <a:off x="6357950" y="1643050"/>
            <a:ext cx="1500198" cy="1500174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2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560406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>Обратите внимание на схожесть окончаний глаголов с суффиксами причастий!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Пишите в действительных причастиях, образованных от глаголов I спряжения, -</a:t>
            </a:r>
            <a:r>
              <a:rPr lang="ru-RU" b="1" dirty="0" err="1" smtClean="0"/>
              <a:t>ущ</a:t>
            </a:r>
            <a:r>
              <a:rPr lang="ru-RU" b="1" dirty="0" smtClean="0"/>
              <a:t>-, -</a:t>
            </a:r>
            <a:r>
              <a:rPr lang="ru-RU" b="1" dirty="0" err="1" smtClean="0"/>
              <a:t>ющ</a:t>
            </a:r>
            <a:r>
              <a:rPr lang="ru-RU" b="1" dirty="0" smtClean="0"/>
              <a:t>-, -ем-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Пишите в действительных причастиях, образованных от глаголов II спряжения, -</a:t>
            </a:r>
            <a:r>
              <a:rPr lang="ru-RU" b="1" dirty="0" err="1" smtClean="0"/>
              <a:t>ащ</a:t>
            </a:r>
            <a:r>
              <a:rPr lang="ru-RU" b="1" dirty="0" smtClean="0"/>
              <a:t>-, -</a:t>
            </a:r>
            <a:r>
              <a:rPr lang="ru-RU" b="1" dirty="0" err="1" smtClean="0"/>
              <a:t>ящ</a:t>
            </a:r>
            <a:r>
              <a:rPr lang="ru-RU" b="1" dirty="0" smtClean="0"/>
              <a:t>-, -им-</a:t>
            </a:r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37. В каком ряду в обоих словах на месте пропуска пишется буква Е?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1) </a:t>
            </a:r>
            <a:r>
              <a:rPr lang="ru-RU" b="1" dirty="0" err="1" smtClean="0"/>
              <a:t>кле</a:t>
            </a:r>
            <a:r>
              <a:rPr lang="ru-RU" b="1" dirty="0" smtClean="0"/>
              <a:t>..мая, </a:t>
            </a:r>
            <a:r>
              <a:rPr lang="ru-RU" b="1" dirty="0" err="1" smtClean="0"/>
              <a:t>двига</a:t>
            </a:r>
            <a:r>
              <a:rPr lang="ru-RU" b="1" dirty="0" smtClean="0"/>
              <a:t>..мая</a:t>
            </a:r>
            <a:endParaRPr lang="ru-RU" dirty="0" smtClean="0"/>
          </a:p>
          <a:p>
            <a:r>
              <a:rPr lang="ru-RU" b="1" dirty="0" smtClean="0"/>
              <a:t>2) </a:t>
            </a:r>
            <a:r>
              <a:rPr lang="ru-RU" b="1" dirty="0" err="1" smtClean="0"/>
              <a:t>ненавид</a:t>
            </a:r>
            <a:r>
              <a:rPr lang="ru-RU" b="1" dirty="0" smtClean="0"/>
              <a:t>..</a:t>
            </a:r>
            <a:r>
              <a:rPr lang="ru-RU" b="1" dirty="0" err="1" smtClean="0"/>
              <a:t>мый</a:t>
            </a:r>
            <a:r>
              <a:rPr lang="ru-RU" b="1" dirty="0" smtClean="0"/>
              <a:t>, </a:t>
            </a:r>
            <a:r>
              <a:rPr lang="ru-RU" b="1" dirty="0" err="1" smtClean="0"/>
              <a:t>разреша</a:t>
            </a:r>
            <a:r>
              <a:rPr lang="ru-RU" b="1" dirty="0" smtClean="0"/>
              <a:t>..</a:t>
            </a:r>
            <a:r>
              <a:rPr lang="ru-RU" b="1" dirty="0" err="1" smtClean="0"/>
              <a:t>мый</a:t>
            </a:r>
            <a:endParaRPr lang="ru-RU" dirty="0" smtClean="0"/>
          </a:p>
          <a:p>
            <a:r>
              <a:rPr lang="ru-RU" b="1" dirty="0" smtClean="0"/>
              <a:t>3) </a:t>
            </a:r>
            <a:r>
              <a:rPr lang="ru-RU" b="1" dirty="0" err="1" smtClean="0"/>
              <a:t>муч</a:t>
            </a:r>
            <a:r>
              <a:rPr lang="ru-RU" b="1" dirty="0" smtClean="0"/>
              <a:t>..</a:t>
            </a:r>
            <a:r>
              <a:rPr lang="ru-RU" b="1" dirty="0" err="1" smtClean="0"/>
              <a:t>мый</a:t>
            </a:r>
            <a:r>
              <a:rPr lang="ru-RU" b="1" dirty="0" smtClean="0"/>
              <a:t>, </a:t>
            </a:r>
            <a:r>
              <a:rPr lang="ru-RU" b="1" dirty="0" err="1" smtClean="0"/>
              <a:t>организу</a:t>
            </a:r>
            <a:r>
              <a:rPr lang="ru-RU" b="1" dirty="0" smtClean="0"/>
              <a:t>..</a:t>
            </a:r>
            <a:r>
              <a:rPr lang="ru-RU" b="1" dirty="0" err="1" smtClean="0"/>
              <a:t>мый</a:t>
            </a:r>
            <a:endParaRPr lang="ru-RU" dirty="0" smtClean="0"/>
          </a:p>
          <a:p>
            <a:r>
              <a:rPr lang="ru-RU" b="1" dirty="0" smtClean="0"/>
              <a:t>4) наказу..</a:t>
            </a:r>
            <a:r>
              <a:rPr lang="ru-RU" b="1" dirty="0" err="1" smtClean="0"/>
              <a:t>мый</a:t>
            </a:r>
            <a:r>
              <a:rPr lang="ru-RU" b="1" dirty="0" smtClean="0"/>
              <a:t>, </a:t>
            </a:r>
            <a:r>
              <a:rPr lang="ru-RU" b="1" dirty="0" err="1" smtClean="0"/>
              <a:t>колебл</a:t>
            </a:r>
            <a:r>
              <a:rPr lang="ru-RU" b="1" dirty="0" smtClean="0"/>
              <a:t>..</a:t>
            </a:r>
            <a:r>
              <a:rPr lang="ru-RU" b="1" dirty="0" err="1" smtClean="0"/>
              <a:t>мый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Солнце 3"/>
          <p:cNvSpPr/>
          <p:nvPr/>
        </p:nvSpPr>
        <p:spPr>
          <a:xfrm>
            <a:off x="7000892" y="3000372"/>
            <a:ext cx="1500198" cy="1500174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4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38. В каком ряду в обоих словах на месте пропуска пишется буква И?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1) кол..</a:t>
            </a:r>
            <a:r>
              <a:rPr lang="ru-RU" b="1" dirty="0" err="1" smtClean="0"/>
              <a:t>шься</a:t>
            </a:r>
            <a:r>
              <a:rPr lang="ru-RU" b="1" dirty="0" smtClean="0"/>
              <a:t>, </a:t>
            </a:r>
            <a:r>
              <a:rPr lang="ru-RU" b="1" dirty="0" err="1" smtClean="0"/>
              <a:t>откручива</a:t>
            </a:r>
            <a:r>
              <a:rPr lang="ru-RU" b="1" dirty="0" smtClean="0"/>
              <a:t>..</a:t>
            </a:r>
            <a:r>
              <a:rPr lang="ru-RU" b="1" dirty="0" err="1" smtClean="0"/>
              <a:t>мый</a:t>
            </a:r>
            <a:endParaRPr lang="ru-RU" dirty="0" smtClean="0"/>
          </a:p>
          <a:p>
            <a:r>
              <a:rPr lang="ru-RU" b="1" dirty="0" smtClean="0"/>
              <a:t>2) </a:t>
            </a:r>
            <a:r>
              <a:rPr lang="ru-RU" b="1" dirty="0" err="1" smtClean="0"/>
              <a:t>выпуст</a:t>
            </a:r>
            <a:r>
              <a:rPr lang="ru-RU" b="1" dirty="0" smtClean="0"/>
              <a:t>..</a:t>
            </a:r>
            <a:r>
              <a:rPr lang="ru-RU" b="1" dirty="0" err="1" smtClean="0"/>
              <a:t>шь</a:t>
            </a:r>
            <a:r>
              <a:rPr lang="ru-RU" b="1" dirty="0" smtClean="0"/>
              <a:t>, </a:t>
            </a:r>
            <a:r>
              <a:rPr lang="ru-RU" b="1" dirty="0" err="1" smtClean="0"/>
              <a:t>выделя</a:t>
            </a:r>
            <a:r>
              <a:rPr lang="ru-RU" b="1" dirty="0" smtClean="0"/>
              <a:t>..</a:t>
            </a:r>
            <a:r>
              <a:rPr lang="ru-RU" b="1" dirty="0" err="1" smtClean="0"/>
              <a:t>мый</a:t>
            </a:r>
            <a:endParaRPr lang="ru-RU" dirty="0" smtClean="0"/>
          </a:p>
          <a:p>
            <a:r>
              <a:rPr lang="ru-RU" b="1" dirty="0" smtClean="0"/>
              <a:t>3) выдел..</a:t>
            </a:r>
            <a:r>
              <a:rPr lang="ru-RU" b="1" dirty="0" err="1" smtClean="0"/>
              <a:t>шь</a:t>
            </a:r>
            <a:r>
              <a:rPr lang="ru-RU" b="1" dirty="0" smtClean="0"/>
              <a:t>, знач..</a:t>
            </a:r>
            <a:r>
              <a:rPr lang="ru-RU" b="1" dirty="0" err="1" smtClean="0"/>
              <a:t>мый</a:t>
            </a:r>
            <a:endParaRPr lang="ru-RU" dirty="0" smtClean="0"/>
          </a:p>
          <a:p>
            <a:r>
              <a:rPr lang="ru-RU" b="1" dirty="0" smtClean="0"/>
              <a:t>4) </a:t>
            </a:r>
            <a:r>
              <a:rPr lang="ru-RU" b="1" dirty="0" err="1" smtClean="0"/>
              <a:t>выпровод</a:t>
            </a:r>
            <a:r>
              <a:rPr lang="ru-RU" b="1" dirty="0" smtClean="0"/>
              <a:t>..</a:t>
            </a:r>
            <a:r>
              <a:rPr lang="ru-RU" b="1" dirty="0" err="1" smtClean="0"/>
              <a:t>шь</a:t>
            </a:r>
            <a:r>
              <a:rPr lang="ru-RU" b="1" dirty="0" smtClean="0"/>
              <a:t>, </a:t>
            </a:r>
            <a:r>
              <a:rPr lang="ru-RU" b="1" dirty="0" err="1" smtClean="0"/>
              <a:t>назнача</a:t>
            </a:r>
            <a:r>
              <a:rPr lang="ru-RU" b="1" dirty="0" smtClean="0"/>
              <a:t>..</a:t>
            </a:r>
            <a:r>
              <a:rPr lang="ru-RU" b="1" dirty="0" err="1" smtClean="0"/>
              <a:t>мый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Солнце 3"/>
          <p:cNvSpPr/>
          <p:nvPr/>
        </p:nvSpPr>
        <p:spPr>
          <a:xfrm>
            <a:off x="7000892" y="3000372"/>
            <a:ext cx="1500198" cy="1500174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3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39. В каком ряду в обоих словах на месте пропуска пишется буква Я?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1) они трат..т, трав..</a:t>
            </a:r>
            <a:r>
              <a:rPr lang="ru-RU" b="1" dirty="0" err="1" smtClean="0"/>
              <a:t>щие</a:t>
            </a:r>
            <a:r>
              <a:rPr lang="ru-RU" b="1" dirty="0" smtClean="0"/>
              <a:t> крыс</a:t>
            </a:r>
            <a:endParaRPr lang="ru-RU" dirty="0" smtClean="0"/>
          </a:p>
          <a:p>
            <a:r>
              <a:rPr lang="ru-RU" b="1" dirty="0" smtClean="0"/>
              <a:t>2) они лов..т, бушу..</a:t>
            </a:r>
            <a:r>
              <a:rPr lang="ru-RU" b="1" dirty="0" err="1" smtClean="0"/>
              <a:t>щие</a:t>
            </a:r>
            <a:endParaRPr lang="ru-RU" dirty="0" smtClean="0"/>
          </a:p>
          <a:p>
            <a:r>
              <a:rPr lang="ru-RU" b="1" dirty="0" smtClean="0"/>
              <a:t>3) они растрат..т, стел..</a:t>
            </a:r>
            <a:r>
              <a:rPr lang="ru-RU" b="1" dirty="0" err="1" smtClean="0"/>
              <a:t>щийся</a:t>
            </a:r>
            <a:endParaRPr lang="ru-RU" dirty="0" smtClean="0"/>
          </a:p>
          <a:p>
            <a:r>
              <a:rPr lang="ru-RU" b="1" dirty="0" smtClean="0"/>
              <a:t>4) </a:t>
            </a:r>
            <a:r>
              <a:rPr lang="ru-RU" b="1" dirty="0" err="1" smtClean="0"/>
              <a:t>бре</a:t>
            </a:r>
            <a:r>
              <a:rPr lang="ru-RU" b="1" dirty="0" smtClean="0"/>
              <a:t>..т бороду, мол..</a:t>
            </a:r>
            <a:r>
              <a:rPr lang="ru-RU" b="1" dirty="0" err="1" smtClean="0"/>
              <a:t>щий</a:t>
            </a:r>
            <a:r>
              <a:rPr lang="ru-RU" b="1" dirty="0" smtClean="0"/>
              <a:t> о пощаде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Солнце 3"/>
          <p:cNvSpPr/>
          <p:nvPr/>
        </p:nvSpPr>
        <p:spPr>
          <a:xfrm>
            <a:off x="7000892" y="1428736"/>
            <a:ext cx="1500198" cy="1500174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1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40. В каком ряду в обоих словах на месте пропуска пишется буква Я?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1) </a:t>
            </a:r>
            <a:r>
              <a:rPr lang="ru-RU" b="1" dirty="0" err="1" smtClean="0"/>
              <a:t>леле</a:t>
            </a:r>
            <a:r>
              <a:rPr lang="ru-RU" b="1" dirty="0" smtClean="0"/>
              <a:t>..</a:t>
            </a:r>
            <a:r>
              <a:rPr lang="ru-RU" b="1" dirty="0" err="1" smtClean="0"/>
              <a:t>щий</a:t>
            </a:r>
            <a:r>
              <a:rPr lang="ru-RU" b="1" dirty="0" smtClean="0"/>
              <a:t> сына, у нас не кур..т</a:t>
            </a:r>
            <a:endParaRPr lang="ru-RU" dirty="0" smtClean="0"/>
          </a:p>
          <a:p>
            <a:r>
              <a:rPr lang="ru-RU" b="1" dirty="0" smtClean="0"/>
              <a:t>2) </a:t>
            </a:r>
            <a:r>
              <a:rPr lang="ru-RU" b="1" dirty="0" err="1" smtClean="0"/>
              <a:t>плав</a:t>
            </a:r>
            <a:r>
              <a:rPr lang="ru-RU" b="1" dirty="0" smtClean="0"/>
              <a:t>..</a:t>
            </a:r>
            <a:r>
              <a:rPr lang="ru-RU" b="1" dirty="0" err="1" smtClean="0"/>
              <a:t>щийся</a:t>
            </a:r>
            <a:r>
              <a:rPr lang="ru-RU" b="1" dirty="0" smtClean="0"/>
              <a:t> металл, туманы стел..</a:t>
            </a:r>
            <a:r>
              <a:rPr lang="ru-RU" b="1" dirty="0" err="1" smtClean="0"/>
              <a:t>тся</a:t>
            </a:r>
            <a:endParaRPr lang="ru-RU" dirty="0" smtClean="0"/>
          </a:p>
          <a:p>
            <a:r>
              <a:rPr lang="ru-RU" b="1" dirty="0" smtClean="0"/>
              <a:t>3) </a:t>
            </a:r>
            <a:r>
              <a:rPr lang="ru-RU" b="1" dirty="0" err="1" smtClean="0"/>
              <a:t>езд</a:t>
            </a:r>
            <a:r>
              <a:rPr lang="ru-RU" b="1" dirty="0" smtClean="0"/>
              <a:t>..</a:t>
            </a:r>
            <a:r>
              <a:rPr lang="ru-RU" b="1" dirty="0" err="1" smtClean="0"/>
              <a:t>щий</a:t>
            </a:r>
            <a:r>
              <a:rPr lang="ru-RU" b="1" dirty="0" smtClean="0"/>
              <a:t> верхом, </a:t>
            </a:r>
            <a:r>
              <a:rPr lang="ru-RU" b="1" dirty="0" err="1" smtClean="0"/>
              <a:t>терп</a:t>
            </a:r>
            <a:r>
              <a:rPr lang="ru-RU" b="1" dirty="0" smtClean="0"/>
              <a:t>..т бедствие</a:t>
            </a:r>
            <a:endParaRPr lang="ru-RU" dirty="0" smtClean="0"/>
          </a:p>
          <a:p>
            <a:r>
              <a:rPr lang="ru-RU" b="1" dirty="0" smtClean="0"/>
              <a:t>4) беды стар..т, спортсмены бор..</a:t>
            </a:r>
            <a:r>
              <a:rPr lang="ru-RU" b="1" dirty="0" err="1" smtClean="0"/>
              <a:t>тся</a:t>
            </a:r>
            <a:endParaRPr lang="ru-RU" dirty="0"/>
          </a:p>
        </p:txBody>
      </p:sp>
      <p:sp>
        <p:nvSpPr>
          <p:cNvPr id="4" name="Солнце 3"/>
          <p:cNvSpPr/>
          <p:nvPr/>
        </p:nvSpPr>
        <p:spPr>
          <a:xfrm>
            <a:off x="3500430" y="4071942"/>
            <a:ext cx="1500198" cy="1500174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3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Обратите внимание!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Глаголы </a:t>
            </a:r>
            <a:r>
              <a:rPr lang="ru-RU" b="1" dirty="0" err="1" smtClean="0"/>
              <a:t>лаЯть</a:t>
            </a:r>
            <a:r>
              <a:rPr lang="ru-RU" b="1" dirty="0" smtClean="0"/>
              <a:t>, </a:t>
            </a:r>
            <a:r>
              <a:rPr lang="ru-RU" b="1" dirty="0" err="1" smtClean="0"/>
              <a:t>блеЯть</a:t>
            </a:r>
            <a:r>
              <a:rPr lang="ru-RU" b="1" dirty="0" smtClean="0"/>
              <a:t>, </a:t>
            </a:r>
            <a:r>
              <a:rPr lang="ru-RU" b="1" dirty="0" err="1" smtClean="0"/>
              <a:t>каЯться</a:t>
            </a:r>
            <a:r>
              <a:rPr lang="ru-RU" b="1" dirty="0" smtClean="0"/>
              <a:t>, </a:t>
            </a:r>
            <a:r>
              <a:rPr lang="ru-RU" b="1" dirty="0" err="1" smtClean="0"/>
              <a:t>веЯть</a:t>
            </a:r>
            <a:r>
              <a:rPr lang="ru-RU" b="1" dirty="0" smtClean="0"/>
              <a:t>, </a:t>
            </a:r>
            <a:r>
              <a:rPr lang="ru-RU" b="1" dirty="0" err="1" smtClean="0"/>
              <a:t>лелеЯть</a:t>
            </a:r>
            <a:r>
              <a:rPr lang="ru-RU" b="1" dirty="0" smtClean="0"/>
              <a:t>, </a:t>
            </a:r>
            <a:r>
              <a:rPr lang="ru-RU" b="1" dirty="0" err="1" smtClean="0"/>
              <a:t>маЯться</a:t>
            </a:r>
            <a:r>
              <a:rPr lang="ru-RU" b="1" dirty="0" smtClean="0"/>
              <a:t>, </a:t>
            </a:r>
            <a:r>
              <a:rPr lang="ru-RU" b="1" dirty="0" err="1" smtClean="0"/>
              <a:t>надеЯться</a:t>
            </a:r>
            <a:r>
              <a:rPr lang="ru-RU" b="1" dirty="0" smtClean="0"/>
              <a:t>, </a:t>
            </a:r>
            <a:r>
              <a:rPr lang="ru-RU" b="1" dirty="0" err="1" smtClean="0"/>
              <a:t>чуЯть</a:t>
            </a:r>
            <a:r>
              <a:rPr lang="ru-RU" b="1" dirty="0" smtClean="0"/>
              <a:t>, </a:t>
            </a:r>
            <a:r>
              <a:rPr lang="ru-RU" b="1" dirty="0" err="1" smtClean="0"/>
              <a:t>чаЯть</a:t>
            </a:r>
            <a:r>
              <a:rPr lang="ru-RU" b="1" dirty="0" smtClean="0"/>
              <a:t>, </a:t>
            </a:r>
            <a:r>
              <a:rPr lang="ru-RU" b="1" dirty="0" err="1" smtClean="0"/>
              <a:t>хаЯть</a:t>
            </a:r>
            <a:r>
              <a:rPr lang="ru-RU" b="1" dirty="0" smtClean="0"/>
              <a:t>, </a:t>
            </a:r>
            <a:r>
              <a:rPr lang="ru-RU" b="1" dirty="0" err="1" smtClean="0"/>
              <a:t>реЯть</a:t>
            </a:r>
            <a:r>
              <a:rPr lang="ru-RU" b="1" dirty="0" smtClean="0"/>
              <a:t>, </a:t>
            </a:r>
            <a:r>
              <a:rPr lang="ru-RU" b="1" dirty="0" err="1" smtClean="0"/>
              <a:t>сеЯть</a:t>
            </a:r>
            <a:r>
              <a:rPr lang="ru-RU" b="1" dirty="0" smtClean="0"/>
              <a:t>, </a:t>
            </a:r>
            <a:r>
              <a:rPr lang="ru-RU" b="1" dirty="0" err="1" smtClean="0"/>
              <a:t>таЯть</a:t>
            </a:r>
            <a:r>
              <a:rPr lang="ru-RU" b="1" dirty="0" smtClean="0"/>
              <a:t> относятся к I </a:t>
            </a:r>
            <a:r>
              <a:rPr lang="ru-RU" b="1" dirty="0" err="1" smtClean="0"/>
              <a:t>cпряжению</a:t>
            </a:r>
            <a:r>
              <a:rPr lang="ru-RU" b="1" dirty="0" smtClean="0"/>
              <a:t>!</a:t>
            </a:r>
            <a:endParaRPr lang="ru-RU" dirty="0" smtClean="0"/>
          </a:p>
          <a:p>
            <a:r>
              <a:rPr lang="ru-RU" b="1" dirty="0" smtClean="0"/>
              <a:t>Но: </a:t>
            </a:r>
            <a:r>
              <a:rPr lang="ru-RU" b="1" dirty="0" err="1" smtClean="0"/>
              <a:t>клеИть</a:t>
            </a:r>
            <a:r>
              <a:rPr lang="ru-RU" b="1" dirty="0" smtClean="0"/>
              <a:t>!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Как правильно определить спряжение и не ошибиться в выборе окончания глагола или суффикса причастия?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Сразу ставьте глагол в неопределенную форму, </a:t>
            </a:r>
          </a:p>
          <a:p>
            <a:r>
              <a:rPr lang="ru-RU" b="1" dirty="0" smtClean="0"/>
              <a:t>а затем смотрите, на что оканчивается инфинитив, </a:t>
            </a:r>
          </a:p>
          <a:p>
            <a:r>
              <a:rPr lang="ru-RU" b="1" dirty="0" smtClean="0"/>
              <a:t>и, соответственно, пишите окончание или суффикс.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r>
              <a:rPr lang="ru-RU" b="1" dirty="0" smtClean="0"/>
              <a:t>Возьмем, к примеру, слово </a:t>
            </a:r>
            <a:r>
              <a:rPr lang="ru-RU" b="1" dirty="0" err="1" smtClean="0"/>
              <a:t>открыва</a:t>
            </a:r>
            <a:r>
              <a:rPr lang="ru-RU" b="1" dirty="0" smtClean="0"/>
              <a:t>..т.</a:t>
            </a:r>
          </a:p>
          <a:p>
            <a:r>
              <a:rPr lang="ru-RU" b="1" dirty="0" smtClean="0"/>
              <a:t>Н.ф. — </a:t>
            </a:r>
            <a:r>
              <a:rPr lang="ru-RU" b="1" dirty="0" err="1" smtClean="0"/>
              <a:t>открывАТЬ</a:t>
            </a:r>
            <a:r>
              <a:rPr lang="ru-RU" b="1" dirty="0" smtClean="0"/>
              <a:t>. </a:t>
            </a:r>
          </a:p>
          <a:p>
            <a:r>
              <a:rPr lang="ru-RU" b="1" dirty="0" smtClean="0"/>
              <a:t>Значит, это глагол I спряжения, </a:t>
            </a:r>
          </a:p>
          <a:p>
            <a:r>
              <a:rPr lang="ru-RU" b="1" dirty="0" smtClean="0"/>
              <a:t>в ед.ч. пишем -ешь, </a:t>
            </a:r>
            <a:r>
              <a:rPr lang="ru-RU" b="1" dirty="0" err="1" smtClean="0"/>
              <a:t>ет</a:t>
            </a:r>
            <a:r>
              <a:rPr lang="ru-RU" b="1" dirty="0" smtClean="0"/>
              <a:t>, </a:t>
            </a:r>
          </a:p>
          <a:p>
            <a:r>
              <a:rPr lang="ru-RU" b="1" dirty="0" smtClean="0"/>
              <a:t>во мн. ч. — ем, -</a:t>
            </a:r>
            <a:r>
              <a:rPr lang="ru-RU" b="1" dirty="0" err="1" smtClean="0"/>
              <a:t>ете</a:t>
            </a:r>
            <a:r>
              <a:rPr lang="ru-RU" b="1" dirty="0" smtClean="0"/>
              <a:t>, -ют, </a:t>
            </a:r>
          </a:p>
          <a:p>
            <a:r>
              <a:rPr lang="ru-RU" b="1" dirty="0" smtClean="0"/>
              <a:t>а в причастии -</a:t>
            </a:r>
            <a:r>
              <a:rPr lang="ru-RU" b="1" dirty="0" err="1" smtClean="0"/>
              <a:t>ющ</a:t>
            </a:r>
            <a:r>
              <a:rPr lang="ru-RU" b="1" dirty="0" smtClean="0"/>
              <a:t>: </a:t>
            </a:r>
            <a:r>
              <a:rPr lang="ru-RU" b="1" dirty="0" err="1" smtClean="0"/>
              <a:t>открываЮЩий</a:t>
            </a:r>
            <a:r>
              <a:rPr lang="ru-RU" b="1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Обратите внимание!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Какого спряжения глагол </a:t>
            </a:r>
            <a:r>
              <a:rPr lang="ru-RU" b="1" dirty="0" err="1" smtClean="0"/>
              <a:t>терп</a:t>
            </a:r>
            <a:r>
              <a:rPr lang="ru-RU" b="1" dirty="0" smtClean="0"/>
              <a:t>..т? </a:t>
            </a:r>
          </a:p>
          <a:p>
            <a:r>
              <a:rPr lang="ru-RU" b="1" dirty="0" smtClean="0"/>
              <a:t>Н.ф. — </a:t>
            </a:r>
            <a:r>
              <a:rPr lang="ru-RU" b="1" dirty="0" err="1" smtClean="0"/>
              <a:t>терпЕТЬ</a:t>
            </a:r>
            <a:r>
              <a:rPr lang="ru-RU" b="1" dirty="0" smtClean="0"/>
              <a:t>. </a:t>
            </a:r>
          </a:p>
          <a:p>
            <a:r>
              <a:rPr lang="ru-RU" b="1" dirty="0" smtClean="0"/>
              <a:t>Казалось бы, это глагол I спряжения, но именно подобное бездумное рассуждение и приводит к «ошибкам в вариантах, где производящие слова являются исключением»! </a:t>
            </a:r>
          </a:p>
          <a:p>
            <a:r>
              <a:rPr lang="ru-RU" b="1" dirty="0" smtClean="0"/>
              <a:t>Обратите внимание: глагол терпеть — исключение, следовательно, у него окончания II спряжения: </a:t>
            </a:r>
            <a:r>
              <a:rPr lang="ru-RU" b="1" dirty="0" err="1" smtClean="0"/>
              <a:t>терпИТ</a:t>
            </a:r>
            <a:r>
              <a:rPr lang="ru-RU" b="1" dirty="0" smtClean="0"/>
              <a:t> — </a:t>
            </a:r>
            <a:r>
              <a:rPr lang="ru-RU" b="1" dirty="0" err="1" smtClean="0"/>
              <a:t>терпЯТ</a:t>
            </a:r>
            <a:r>
              <a:rPr lang="ru-RU" b="1" dirty="0" smtClean="0"/>
              <a:t>, а в причастии суффикс -ЯЩ-: </a:t>
            </a:r>
            <a:r>
              <a:rPr lang="ru-RU" b="1" dirty="0" err="1" smtClean="0"/>
              <a:t>терпЯЩий</a:t>
            </a:r>
            <a:r>
              <a:rPr lang="ru-RU" b="1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3087</Words>
  <PresentationFormat>Экран (4:3)</PresentationFormat>
  <Paragraphs>295</Paragraphs>
  <Slides>53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53</vt:i4>
      </vt:variant>
    </vt:vector>
  </HeadingPairs>
  <TitlesOfParts>
    <vt:vector size="54" baseType="lpstr">
      <vt:lpstr>Тема Office</vt:lpstr>
      <vt:lpstr>Задание А15 </vt:lpstr>
      <vt:lpstr>Задание: В каком ряду в обоих словах на месте пропуска пишется буква (буква указана)? </vt:lpstr>
      <vt:lpstr>Спряжение глаголов с безударным личным окончанием легко определяется по неопределенной форме. </vt:lpstr>
      <vt:lpstr>Окончания глаголов</vt:lpstr>
      <vt:lpstr>Обратите внимание на схожесть окончаний глаголов с суффиксами причастий!  </vt:lpstr>
      <vt:lpstr>Обратите внимание! </vt:lpstr>
      <vt:lpstr>Как правильно определить спряжение и не ошибиться в выборе окончания глагола или суффикса причастия?</vt:lpstr>
      <vt:lpstr>Слайд 8</vt:lpstr>
      <vt:lpstr>Обратите внимание! </vt:lpstr>
      <vt:lpstr>Всегда определяйте вид глагола — совершенный или несовершенный, а иначе легко можно ошибиться в выборе правильного окончания. </vt:lpstr>
      <vt:lpstr>Слайд 11</vt:lpstr>
      <vt:lpstr>Слайд 12</vt:lpstr>
      <vt:lpstr>В каком ряду в обоих случаях пропущена буква я? </vt:lpstr>
      <vt:lpstr>1. В каком ряду в обоих случаях пропущена одна и та же буква? </vt:lpstr>
      <vt:lpstr>2. В каком ряду в обоих случаях пропущена буква ю? </vt:lpstr>
      <vt:lpstr>3. В каком ряду на месте пропусков пишется одна и та же буква? </vt:lpstr>
      <vt:lpstr>4. В каком ряду в обоих словах пропущена буква е? </vt:lpstr>
      <vt:lpstr>5. В каком ряду в обоих случаях пропущена буква ю? </vt:lpstr>
      <vt:lpstr>6. В каком ряду на месте пропусков пишется одна и та же буква? </vt:lpstr>
      <vt:lpstr>7. В каком ряду на месте пропусков пишется одна и та же буква? </vt:lpstr>
      <vt:lpstr>8. В каком ряду в обоих случаях пропущена буква ю? </vt:lpstr>
      <vt:lpstr>9. В каком ряду во всех словах пропущена буква е? </vt:lpstr>
      <vt:lpstr>10. В каком ряду в обоих случаях пропущена буква у? </vt:lpstr>
      <vt:lpstr>11. В каком ряду в обоих случаях пропущена буква ю? </vt:lpstr>
      <vt:lpstr>12. В каком ряду в обоих случаях пропущена буква ю? </vt:lpstr>
      <vt:lpstr>13. В каком ряду в обоих случаях пропущена буква ю? </vt:lpstr>
      <vt:lpstr>14. В каком ряду в обоих случаях пропущена буква ю? </vt:lpstr>
      <vt:lpstr>15. В каком ряду в обоих случаях пропущена одна и та же буква? </vt:lpstr>
      <vt:lpstr>16. В каком ряду в обоих словах на месте пропуска пишется буква Е? </vt:lpstr>
      <vt:lpstr>17. В каком ряду в обоих словах на месте пропуска пишется буква У? </vt:lpstr>
      <vt:lpstr>18. В каком ряду в обеих словах на месте пропуска пишется буква Е? </vt:lpstr>
      <vt:lpstr>19. В каком ряду в обоих словах на месте пропуска пишется одна и та же буква? </vt:lpstr>
      <vt:lpstr>20. В каком ряду в обоих словах на месте пропуска пишется буква У? </vt:lpstr>
      <vt:lpstr>21. В каком ряду в обоих словах на месте пропуска пишется одна и та же буква? </vt:lpstr>
      <vt:lpstr>22. В каком ряду в обоих словах на месте пропуска пишется буква А? </vt:lpstr>
      <vt:lpstr>23. В каком ряду в обоих словах на месте пропуска пишется буква У? </vt:lpstr>
      <vt:lpstr>24. В каком ряду в обоих словах на месте пропуска пишется буква Ю? </vt:lpstr>
      <vt:lpstr>25. В каком ряду в обоих словах на месте пропуска пишется буква Я? </vt:lpstr>
      <vt:lpstr>26. В каком ряду в обоих словах на месте пропуска пишется одна и та же буква? </vt:lpstr>
      <vt:lpstr>27. В каком ряду в обоих словах на месте пропуска пишется буква Ю? </vt:lpstr>
      <vt:lpstr>28. В каком ряду в обоих словах на месте пропуска пишется буква Я? </vt:lpstr>
      <vt:lpstr>29. В каком ряду в обоих словах на месте пропуска пишется одна и та же буква? </vt:lpstr>
      <vt:lpstr>30. В каком ряду в обоих словах на месте пропуска пишется буква А? </vt:lpstr>
      <vt:lpstr>31. В каком ряду в обоих словах на месте пропуска пишется буква Е? </vt:lpstr>
      <vt:lpstr>32. В каком ряду в обоих словах на месте пропуска пишется буква Е? </vt:lpstr>
      <vt:lpstr>33. В каком примере в обоих случаях пропущена одна и та же буква? </vt:lpstr>
      <vt:lpstr>34. В каком ряду в обоих словах на месте пропуска пишется буква И? </vt:lpstr>
      <vt:lpstr>35. В каком ряду в обоих словах на месте пропуска пишется буква А? </vt:lpstr>
      <vt:lpstr>36. В каком ряду в обоих словах на месте пропуска пишется буква Я? </vt:lpstr>
      <vt:lpstr>37. В каком ряду в обоих словах на месте пропуска пишется буква Е? </vt:lpstr>
      <vt:lpstr>38. В каком ряду в обоих словах на месте пропуска пишется буква И? </vt:lpstr>
      <vt:lpstr>39. В каком ряду в обоих словах на месте пропуска пишется буква Я? </vt:lpstr>
      <vt:lpstr>40. В каком ряду в обоих словах на месте пропуска пишется буква Я?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Задание А17 </dc:title>
  <dc:creator>Инна</dc:creator>
  <cp:lastModifiedBy>Инесса</cp:lastModifiedBy>
  <cp:revision>15</cp:revision>
  <dcterms:created xsi:type="dcterms:W3CDTF">2010-02-12T11:40:55Z</dcterms:created>
  <dcterms:modified xsi:type="dcterms:W3CDTF">2011-10-28T08:07:16Z</dcterms:modified>
</cp:coreProperties>
</file>