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Задание </a:t>
            </a:r>
            <a:r>
              <a:rPr lang="ru-RU" b="1" smtClean="0"/>
              <a:t>А19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Слитное, дефисное, раздельное написание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Пишите наречия раздельно, если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Существительное сохранило некоторые падежные формы</a:t>
            </a:r>
          </a:p>
          <a:p>
            <a:r>
              <a:rPr lang="ru-RU" b="1" dirty="0" smtClean="0"/>
              <a:t>на корточки (на корточках) за границу (за границей)</a:t>
            </a:r>
            <a:endParaRPr lang="ru-RU" dirty="0" smtClean="0"/>
          </a:p>
          <a:p>
            <a:r>
              <a:rPr lang="ru-RU" b="1" dirty="0" smtClean="0"/>
              <a:t>НО: наизнанку (с изнанки) поодиночке (в одиночку) наспех (не к спеху)</a:t>
            </a:r>
            <a:endParaRPr lang="ru-RU" dirty="0" smtClean="0"/>
          </a:p>
          <a:p>
            <a:r>
              <a:rPr lang="ru-RU" b="1" dirty="0" smtClean="0"/>
              <a:t>Между существ. и предлогом можно вставить определение</a:t>
            </a:r>
          </a:p>
          <a:p>
            <a:r>
              <a:rPr lang="ru-RU" b="1" dirty="0" smtClean="0"/>
              <a:t>в меру (в полную меру) </a:t>
            </a:r>
            <a:endParaRPr lang="ru-RU" dirty="0" smtClean="0"/>
          </a:p>
          <a:p>
            <a:r>
              <a:rPr lang="ru-RU" b="1" dirty="0" smtClean="0"/>
              <a:t>на скаку (на полном скаку) </a:t>
            </a:r>
            <a:endParaRPr lang="ru-RU" dirty="0" smtClean="0"/>
          </a:p>
          <a:p>
            <a:r>
              <a:rPr lang="ru-RU" b="1" dirty="0" smtClean="0"/>
              <a:t>до смерти (до самой смерти)</a:t>
            </a:r>
            <a:endParaRPr lang="ru-RU" dirty="0" smtClean="0"/>
          </a:p>
          <a:p>
            <a:r>
              <a:rPr lang="ru-RU" b="1" dirty="0" smtClean="0"/>
              <a:t>Предлог В + существ., </a:t>
            </a:r>
            <a:r>
              <a:rPr lang="ru-RU" b="1" dirty="0" err="1" smtClean="0"/>
              <a:t>прилаг</a:t>
            </a:r>
            <a:r>
              <a:rPr lang="ru-RU" b="1" dirty="0" smtClean="0"/>
              <a:t>., </a:t>
            </a:r>
            <a:r>
              <a:rPr lang="ru-RU" b="1" dirty="0" err="1" smtClean="0"/>
              <a:t>начинающ</a:t>
            </a:r>
            <a:r>
              <a:rPr lang="ru-RU" b="1" dirty="0" smtClean="0"/>
              <a:t>. с гласной буквы</a:t>
            </a:r>
          </a:p>
          <a:p>
            <a:r>
              <a:rPr lang="ru-RU" b="1" dirty="0" smtClean="0"/>
              <a:t>в обнимку, в упор, в ударе</a:t>
            </a:r>
            <a:endParaRPr lang="ru-RU" dirty="0" smtClean="0"/>
          </a:p>
          <a:p>
            <a:r>
              <a:rPr lang="ru-RU" b="1" dirty="0" smtClean="0"/>
              <a:t>Предлоги В, НА + существительное в </a:t>
            </a:r>
            <a:r>
              <a:rPr lang="ru-RU" b="1" dirty="0" err="1" smtClean="0"/>
              <a:t>предлож</a:t>
            </a:r>
            <a:r>
              <a:rPr lang="ru-RU" b="1" dirty="0" smtClean="0"/>
              <a:t>. падеже.</a:t>
            </a:r>
          </a:p>
          <a:p>
            <a:r>
              <a:rPr lang="ru-RU" b="1" dirty="0" smtClean="0"/>
              <a:t>на днях, на радостях, в потемках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Правописание частиц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 smtClean="0"/>
              <a:t>Через дефис</a:t>
            </a:r>
          </a:p>
          <a:p>
            <a:r>
              <a:rPr lang="ru-RU" b="1" dirty="0" smtClean="0"/>
              <a:t>-то, </a:t>
            </a:r>
            <a:endParaRPr lang="ru-RU" dirty="0" smtClean="0"/>
          </a:p>
          <a:p>
            <a:r>
              <a:rPr lang="ru-RU" b="1" dirty="0" smtClean="0"/>
              <a:t>-либо, </a:t>
            </a:r>
            <a:endParaRPr lang="ru-RU" dirty="0" smtClean="0"/>
          </a:p>
          <a:p>
            <a:r>
              <a:rPr lang="ru-RU" b="1" dirty="0" smtClean="0"/>
              <a:t>-</a:t>
            </a:r>
            <a:r>
              <a:rPr lang="ru-RU" b="1" dirty="0" err="1" smtClean="0"/>
              <a:t>нибудь</a:t>
            </a:r>
            <a:r>
              <a:rPr lang="ru-RU" b="1" dirty="0" smtClean="0"/>
              <a:t>, </a:t>
            </a:r>
            <a:endParaRPr lang="ru-RU" dirty="0" smtClean="0"/>
          </a:p>
          <a:p>
            <a:r>
              <a:rPr lang="ru-RU" b="1" dirty="0" smtClean="0"/>
              <a:t>-</a:t>
            </a:r>
            <a:r>
              <a:rPr lang="ru-RU" b="1" dirty="0" err="1" smtClean="0"/>
              <a:t>ка</a:t>
            </a:r>
            <a:r>
              <a:rPr lang="ru-RU" b="1" dirty="0" smtClean="0"/>
              <a:t>, </a:t>
            </a:r>
            <a:endParaRPr lang="ru-RU" dirty="0" smtClean="0"/>
          </a:p>
          <a:p>
            <a:r>
              <a:rPr lang="ru-RU" b="1" dirty="0" smtClean="0"/>
              <a:t>-</a:t>
            </a:r>
            <a:r>
              <a:rPr lang="ru-RU" b="1" dirty="0" err="1" smtClean="0"/>
              <a:t>тка</a:t>
            </a:r>
            <a:r>
              <a:rPr lang="ru-RU" b="1" dirty="0" smtClean="0"/>
              <a:t>, </a:t>
            </a:r>
            <a:endParaRPr lang="ru-RU" dirty="0" smtClean="0"/>
          </a:p>
          <a:p>
            <a:r>
              <a:rPr lang="ru-RU" b="1" dirty="0" smtClean="0"/>
              <a:t>-с, </a:t>
            </a:r>
            <a:endParaRPr lang="ru-RU" dirty="0" smtClean="0"/>
          </a:p>
          <a:p>
            <a:r>
              <a:rPr lang="ru-RU" b="1" dirty="0" smtClean="0"/>
              <a:t>-де, </a:t>
            </a:r>
            <a:endParaRPr lang="ru-RU" dirty="0" smtClean="0"/>
          </a:p>
          <a:p>
            <a:r>
              <a:rPr lang="ru-RU" b="1" dirty="0" smtClean="0"/>
              <a:t>кое- (кой-), </a:t>
            </a:r>
            <a:endParaRPr lang="ru-RU" dirty="0" smtClean="0"/>
          </a:p>
          <a:p>
            <a:r>
              <a:rPr lang="ru-RU" b="1" dirty="0" smtClean="0"/>
              <a:t>-таки (после наречий, глаголов и со словами все-таки, так-таки)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 smtClean="0"/>
              <a:t>Раздельно</a:t>
            </a:r>
          </a:p>
          <a:p>
            <a:r>
              <a:rPr lang="ru-RU" b="1" dirty="0" smtClean="0"/>
              <a:t>же (ж) (кроме союзов тоже, также)</a:t>
            </a:r>
            <a:endParaRPr lang="ru-RU" dirty="0" smtClean="0"/>
          </a:p>
          <a:p>
            <a:r>
              <a:rPr lang="ru-RU" b="1" dirty="0" smtClean="0"/>
              <a:t>бы (б) (кроме союза чтобы)</a:t>
            </a:r>
            <a:endParaRPr lang="ru-RU" dirty="0" smtClean="0"/>
          </a:p>
          <a:p>
            <a:r>
              <a:rPr lang="ru-RU" b="1" dirty="0" smtClean="0"/>
              <a:t>ли (ль) </a:t>
            </a:r>
            <a:endParaRPr lang="ru-RU" dirty="0" smtClean="0"/>
          </a:p>
          <a:p>
            <a:r>
              <a:rPr lang="ru-RU" b="1" dirty="0" smtClean="0"/>
              <a:t>будто </a:t>
            </a:r>
            <a:endParaRPr lang="ru-RU" dirty="0" smtClean="0"/>
          </a:p>
          <a:p>
            <a:r>
              <a:rPr lang="ru-RU" b="1" dirty="0" smtClean="0"/>
              <a:t>дескать </a:t>
            </a:r>
            <a:endParaRPr lang="ru-RU" dirty="0" smtClean="0"/>
          </a:p>
          <a:p>
            <a:r>
              <a:rPr lang="ru-RU" b="1" dirty="0" smtClean="0"/>
              <a:t>как будто </a:t>
            </a:r>
            <a:endParaRPr lang="ru-RU" dirty="0" smtClean="0"/>
          </a:p>
          <a:p>
            <a:r>
              <a:rPr lang="ru-RU" b="1" dirty="0" smtClean="0"/>
              <a:t>почти что </a:t>
            </a:r>
            <a:endParaRPr lang="ru-RU" dirty="0" smtClean="0"/>
          </a:p>
          <a:p>
            <a:r>
              <a:rPr lang="ru-RU" b="1" dirty="0" smtClean="0"/>
              <a:t>после </a:t>
            </a:r>
          </a:p>
          <a:p>
            <a:r>
              <a:rPr lang="ru-RU" b="1" dirty="0" smtClean="0"/>
              <a:t>кое- следует предлог (кое с кем) </a:t>
            </a:r>
            <a:endParaRPr lang="ru-RU" dirty="0" smtClean="0"/>
          </a:p>
          <a:p>
            <a:r>
              <a:rPr lang="ru-RU" b="1" dirty="0" smtClean="0"/>
              <a:t>ведь </a:t>
            </a:r>
            <a:endParaRPr lang="ru-RU" dirty="0" smtClean="0"/>
          </a:p>
          <a:p>
            <a:r>
              <a:rPr lang="ru-RU" b="1" dirty="0" smtClean="0"/>
              <a:t>мол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Дефисное написание слов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1. Сложные существительные</a:t>
            </a:r>
            <a:endParaRPr lang="ru-RU" dirty="0" smtClean="0"/>
          </a:p>
          <a:p>
            <a:r>
              <a:rPr lang="ru-RU" b="1" dirty="0" smtClean="0"/>
              <a:t>— состоящие из двух самостоятельных слов,</a:t>
            </a:r>
            <a:endParaRPr lang="ru-RU" dirty="0" smtClean="0"/>
          </a:p>
          <a:p>
            <a:r>
              <a:rPr lang="ru-RU" b="1" dirty="0" smtClean="0"/>
              <a:t>— обозначающие стороны света</a:t>
            </a:r>
            <a:endParaRPr lang="ru-RU" dirty="0" smtClean="0"/>
          </a:p>
          <a:p>
            <a:r>
              <a:rPr lang="ru-RU" b="1" dirty="0" smtClean="0"/>
              <a:t>имеющие пол- и вторую часть, начинающуюся с большой буквы, гласной, с л,</a:t>
            </a:r>
            <a:endParaRPr lang="ru-RU" dirty="0" smtClean="0"/>
          </a:p>
          <a:p>
            <a:r>
              <a:rPr lang="ru-RU" b="1" dirty="0" smtClean="0"/>
              <a:t>обозначающие названия механизмов, термины</a:t>
            </a:r>
            <a:endParaRPr lang="ru-RU" dirty="0" smtClean="0"/>
          </a:p>
          <a:p>
            <a:r>
              <a:rPr lang="ru-RU" b="1" dirty="0" smtClean="0"/>
              <a:t>сложные единицы измерения</a:t>
            </a:r>
            <a:endParaRPr lang="ru-RU" dirty="0" smtClean="0"/>
          </a:p>
          <a:p>
            <a:r>
              <a:rPr lang="ru-RU" b="1" dirty="0" smtClean="0"/>
              <a:t>слова с иноязычными элементами вице-, экс-, унтер-, </a:t>
            </a:r>
            <a:r>
              <a:rPr lang="ru-RU" b="1" dirty="0" err="1" smtClean="0"/>
              <a:t>обер</a:t>
            </a:r>
            <a:r>
              <a:rPr lang="ru-RU" b="1" dirty="0" smtClean="0"/>
              <a:t>- и т.д.диван-кровать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ru-RU" b="1" dirty="0" smtClean="0"/>
              <a:t>2. Сложные прилагательные</a:t>
            </a:r>
            <a:endParaRPr lang="ru-RU" dirty="0" smtClean="0"/>
          </a:p>
          <a:p>
            <a:r>
              <a:rPr lang="ru-RU" b="1" dirty="0" smtClean="0"/>
              <a:t>— образованные сложением независимых друг от друга слов (между ними можно поставить союз и)</a:t>
            </a:r>
            <a:endParaRPr lang="ru-RU" dirty="0" smtClean="0"/>
          </a:p>
          <a:p>
            <a:r>
              <a:rPr lang="ru-RU" b="1" dirty="0" smtClean="0"/>
              <a:t>— образованные от существительных, которые пишутся через дефис</a:t>
            </a:r>
            <a:endParaRPr lang="ru-RU" dirty="0" smtClean="0"/>
          </a:p>
          <a:p>
            <a:r>
              <a:rPr lang="ru-RU" b="1" dirty="0" smtClean="0"/>
              <a:t>— обозначающие оттенки цвета </a:t>
            </a:r>
            <a:endParaRPr lang="ru-RU" dirty="0" smtClean="0"/>
          </a:p>
          <a:p>
            <a:r>
              <a:rPr lang="ru-RU" b="1" dirty="0" smtClean="0"/>
              <a:t>— первая часть оканчивается на –</a:t>
            </a:r>
            <a:r>
              <a:rPr lang="ru-RU" b="1" dirty="0" err="1" smtClean="0"/>
              <a:t>ико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3. Наречия, образованные от двух одинаковых или близких по смыслу слов</a:t>
            </a:r>
          </a:p>
          <a:p>
            <a:pPr>
              <a:buNone/>
            </a:pPr>
            <a:r>
              <a:rPr lang="ru-RU" b="1" dirty="0" smtClean="0"/>
              <a:t>нежданно-негаданно, красным — красно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4. Сложные предлоги</a:t>
            </a:r>
          </a:p>
          <a:p>
            <a:pPr>
              <a:buNone/>
            </a:pPr>
            <a:r>
              <a:rPr lang="ru-RU" b="1" dirty="0" smtClean="0"/>
              <a:t>из-за, из-под, по-за, по-над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5. Неопределённые местоимения и наречия с приставкой кое- и суффиксами -то, -либо, -</a:t>
            </a:r>
            <a:r>
              <a:rPr lang="ru-RU" b="1" dirty="0" err="1" smtClean="0"/>
              <a:t>нибудь</a:t>
            </a:r>
            <a:r>
              <a:rPr lang="ru-RU" b="1" dirty="0" smtClean="0"/>
              <a:t>, кое-кому, что-то, кто-нибудь, кем-либо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6. Наречия, образованные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— от прилагательных с помощью приставки по- и суффиксов -</a:t>
            </a:r>
            <a:r>
              <a:rPr lang="ru-RU" b="1" dirty="0" err="1" smtClean="0"/>
              <a:t>ому</a:t>
            </a:r>
            <a:r>
              <a:rPr lang="ru-RU" b="1" dirty="0" smtClean="0"/>
              <a:t> (-ему), 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— от числительных с помощью приставки во-(в-) и суффикса –</a:t>
            </a:r>
            <a:r>
              <a:rPr lang="ru-RU" b="1" dirty="0" err="1" smtClean="0"/>
              <a:t>ых</a:t>
            </a:r>
            <a:r>
              <a:rPr lang="ru-RU" b="1" dirty="0" smtClean="0"/>
              <a:t>(-их). </a:t>
            </a:r>
            <a:r>
              <a:rPr lang="ru-RU" b="1" smtClean="0"/>
              <a:t>Во-первых, в-третьих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по-хорошему, по-городскому, по-русски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Исключения: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потому, поэтому, почему, посему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а) В каком предложении оба выделенных слова пишутся слитно? (Пример взят из Демонстрационного варианта ЕГЭ 2008 года.)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1) Первые несколько лет, прожитых в Вене, стали для Бетховена (ПО)ИСТИНЕ счастливейшим временем его жизни, ПОТОМУ(ЧТО) именно здесь он приобрёл настоящую известность.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Раневская приезжает из Парижа, ЧТО(БЫ) покаяться в своих грехах, а ТАК(ЖЕ) найти покой в родном имении.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Страсть к чтению у Башкирцевой была ненасытна, способность работать — громадная, (ПРИ)ТОМ пищей для её ума были (КАК)БУДТО все предметы.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(ПО)ВИДИМОМУ, Боттичелли был учеником известного живописца Филиппе </a:t>
            </a:r>
            <a:r>
              <a:rPr lang="ru-RU" b="1" dirty="0" err="1" smtClean="0"/>
              <a:t>Липпи</a:t>
            </a:r>
            <a:r>
              <a:rPr lang="ru-RU" b="1" dirty="0" smtClean="0"/>
              <a:t>, а ТАК(ЖЕ) флорентийского живописца и скульптора </a:t>
            </a:r>
            <a:r>
              <a:rPr lang="ru-RU" b="1" dirty="0" err="1" smtClean="0"/>
              <a:t>Андреа</a:t>
            </a:r>
            <a:r>
              <a:rPr lang="ru-RU" b="1" dirty="0" smtClean="0"/>
              <a:t> </a:t>
            </a:r>
            <a:r>
              <a:rPr lang="ru-RU" b="1" dirty="0" err="1" smtClean="0"/>
              <a:t>Верроккио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858148" y="550070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В каком предложении оба выделенных слова пишутся раздельно?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1) (В)СКОРЕ Степан привезет почту, а ТАК(ЖЕ) продукты.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Выражение лица у неё было такое, словно она готова (ТОТ)ЧАС заплакать, (НЕ)СМОТРЯ на то что новости были очень хорошие.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По некоторым мелочам, ПО(ТОМУ), например, как оба они (В)МЕСТЕ варили кофе, я мог заключить, что живут они мирно, благополучно и что они рады гостю.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Я человек небогатый; дела мои расстроены, да и к ТОМУ(ЖЕ) мне наскучило кочевать с места на место (В)ТЕЧЕНИЕ целого года.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858148" y="550070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 каком предложении выделенные слова пишутся через дефис?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1) Было уже ТЕМНЫМ(ТЕМНО), когда ГДЕ(ТО) С(ЛЕВА) вдруг ИЗ(ЗА) леса вылетел яркий светящийся шар.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(ВИЦЕ)АДМИРАЛ приказал идти на (ЮГО)ЗАПАД.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(БЕЛО)СНЕЖНЫЕ ландыши (ПО)ПРЕЖНЕМУ радовали нас своим ароматом.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КОГДА(НИБУДЬ) ты ТО(ЖЕ) будешь делать такие красивые вещи.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858148" y="550070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предложении оба выделенных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1) И (ТОТ)ЧАС же хлынул дождь, да такой проливной, какой (ЗА)ЧАСТУЮ бывает только в тропических лесах.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Мне было горько (ПО)ТОМУ, что я не хотел обидеть Машу, тоже готовившую сообщение (ПО)ЭТОМУ вопросу.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Качели взлетели высоко (В)ВЕРХ, (КАК)БУДТО выше верхушек вишен.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(В)НАЧАЛЕ прошлого века (ОТ)ТОГО дома был прорыт подземный тоннель к пруду.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858148" y="550070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Задание: В каком предложении оба выделенных слова пишутся слитно (раздельно, через дефис)?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Аналитический отчёт ФИПИ: «…Правописание предлогов, наречий и местоимений с частицами по-прежнему представляет значительную трудность….»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2. В каком предложении оба выделенных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1) Мы ТО(ЖЕ) ездили во Францию, (ПО)ТОМУ хорошо знаем Париж.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(В)ТЕЧЕНИЕ нескольких лет писатель мучительно думал о том, ЧТО(БЫ) сделать для освобождения крестьян.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ЧТО(БЫ) ни произошло, я тебя буду ждать, (ПО)ЭТОМУ ты не опаздывай.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(ПО)СКОЛЬКУ поезд вновь опаздывал, мы решили ТАК(ЖЕ), как вчера, погулять по набережной.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858148" y="550070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3. В каком предложении оба выделенных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Эпидемиолог — сложная, ЗА(ТО) нужная профессия, ПОТОМУ(ЧТО) благодаря его труду мир избавлен от многих страшных болезней.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И(ТАК), ты думаешь, ЧТО(БЫ) подарить маме на юбилей?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(В)ОТЛИЧИЕ от Андрея Петровича Степан Ильич более добродушен, (ТО)ЕСТЬ менее обидчив и менее вспыльчив.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Между тем (В)ПЕРЕДИ, сквозь деревья сверкнула вода, и (В)СКОРЕ дорожка привела нас к большому озеру.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643834" y="714356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4.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1) (В)ДАЛИ на (СЕВЕРО)ЗАПАДЕ поднялась гряда гор.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Кудрявые кусты сирени (КОЕ)ГДЕ будто посыпаны ЧЕМ(ТО) белым и лиловым.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(ПО)ЯСНОМУ небу (ЕДВА)ЕДВА неслись высокие и редкие облака (ИЗЖЕЛТА)БЕЛЫЕ, как весенний запоздалый снег.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Там, (ВЫСОКО)ВЫСОКО, бродили ветерки, у НАС(ЖЕ), (В)НИЗУ, было (ТИХО)ТИХО.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643834" y="714356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5.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1) Раньше по деревьям можно было далеко проследить реку, теперь же нигде не было даже кустов, (В)СЛЕДСТВИЕ чего (НЕ)ЛЬЗЯ было сказать, куда свернёт протока - (В)ЛЕВО или (В)ПРАВО.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Время мы проводили большею частью в разговорах; иногда доктор приносил КАКУЮ(НИБУДЬ) книгу или журнал и читал нам (В)СЛУХ.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Я часто спорил с ним, но ВСЁ(ЖЕ) благодаря ему (МАЛО)ПОМАЛУ стал замечать, что для самого меня не всё было ясно, и я уже старался выработать в себе возможно определённые убеждения, ЧТО(БЫ) указания моей совести были определённы и не имели бы в себе ничего смутного.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(ПО)МОЕМУ, наш гость (СО)ВСЕМ не говорит (ПО)РУССКИ.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786710" y="5357826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6.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1) (ПО)ЛЕТНЕМУ лесу приятно гулять, (ПО)ТОМУ(ЧТО) (В)ПРО-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ДОЛЖЕНИЕ прогулки открываешь для себя много интересного.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А в (СЕРО)ЧЕРНОМ небе до зари звучали стонущие и КУДА(ТО) зовущие голоса журавлиных стай.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Снегу было мало, снежных буранов ТО(ЖЕ), а (ПО)ТОМУ мало шло по реке льдин.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Река, (В)ДОЛЬ которой мы шли, (В)ТЕЧЕНИИ своём делала много изгибов, то и дело круто поворачивала то (В)ЛЕВО, то (В)ПРАВО, ТАК(ЧТО) поблескивающее зеркало её упиралось (В)ДАЛИ то в заросли ивняка, то в песчаный обрыв.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7. В каком предложении оба выделенных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Меж двумя рядами изгороди (КОЕ)ГДЕ проглядывала ИЗ(ПОД) снега колея заброшенной нехоженой дороги.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Вышка (НА)ПОДОБИЕ стрелы, устремленной (В)ВЫСЬ, украшала этот небольшой датский городок.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(ПО)НОВОМУ распорядку мы и жить станем (ПО)НОВОМУ.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КОГДА(ТО) в центре (ПОЛУ)ОСТРОВА (В)СЛЕДСТВИЕ землетрясения образовалась гора.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8.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Не могу судить, МНОГО(ЛИ) он знал, но он постоянно обнаруживал свои знания, (ТАК)КАК хотел, ЧТО(БЫ) и другие ТАК(ЖЕ) знали.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(В)СКОРЕ (В)ЛЕВО на довольно крутой пригорок повела тропа, и через (ПОЛ)ЧАСА сосновый лес окружил нас.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Когда он говорил о ЧЁМ(НИБУДЬ), относящемся к медицине, то не походил ни на одного из наших городских докторов, а производил КАКОЕ(ТО) новое, особенное впечатление.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(НА)ВСТРЕЧУ нам ехал (ЯРКО)КРАСНЫЙ автобус.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9.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(В)ДАЛИ что-то блеснуло, но (НА)СТОЛЬКО неясно, что (ВО)ВСЕ нельзя было понять, что это такое.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(НА)КОНЕЦ мы перешли речку (В)БРОД и поехали (В)СТОРОНУ: нам хотелось (ПО)СКОРЕЕ выбраться из леса.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Неприятель, (В)ТЕЧЕНИЕ ночи почти не пытавшийся штурмовать, на рассвете (В)ОТКРЫТУЮ ринулся на нашу роту.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Тренер объяснил, (ОТ)ЧЕГО мы должны избавиться, ЧТО(БЫ) упражнение было выполнено правильно.</a:t>
            </a: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10.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1) В тундре, (НА)ПРИМЕР, ТО(ЖЕ) есть свои красивейшие места.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В открытое окно поезда пахло дождем и (КАК)БУДТО грибами, а (В)ДАЛИ равнины уже мелькали печальные огни станции.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(ПО)НАПРАСНУ мы всматривались (В)ДАЛЬ: (НА)ВСТРЕЧУ нам поднимался туман.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Я заболел (В)НАЧАЛЕ осени, и это ТО(ЖЕ) (В)КОНЕЦ меня расстроило.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11.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1) (ПО)ЭТОМУ и другим симптомам вашей болезни сложно решить, ЧТО(БЫ) вам назначить.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(В)ПЕРЕДИ </a:t>
            </a:r>
            <a:r>
              <a:rPr lang="ru-RU" b="1" dirty="0" err="1" smtClean="0"/>
              <a:t>Челкашу</a:t>
            </a:r>
            <a:r>
              <a:rPr lang="ru-RU" b="1" dirty="0" smtClean="0"/>
              <a:t> улыбался солидный заработок, и он мечтал, как загуляет завтра (ПО)УТРУ.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Выйдя из леса, мы (С)НАЧАЛА едем по шоссе, а (ЗА)ТЕМ переходим реку (В)БРОД.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(НА)ВСТРЕЧУ с друзьями мы приехали (ВО)ВРЕМЯ.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Чтобы решить это задание без затруднений, повторите следующие правила.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12. В каком предложении оба выделенных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1) Бойцы, готовые стоять (НА)СМЕРТЬ, шли (НА)ВСТРЕЧУ врагу.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(ПО)ПРЕЖНЕМУ дул (СЕВЕРО)ВОСТОЧНЫЙ ветер, и небо было затянуто тучами.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Жара (ПО)НЕМНОГУ спадала, но (ПО)ПРЕЖНЕМУ было душно.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Я имел (В)ВИДУ ваше произношение: вы прекрасно говорите (ПО)ТУРЕЦКИ.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13.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1) (ПО)ТОМУ, как (В)НИЗУ два ряда редких огней слились в две черты, (ПО)ТОМУ, как они пропадали (С)ЗАДИ, Маргарита догадывалась, что летит с чудовищной скоростью.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Летом в ветреные дни леса шумят океанским гулом и вершины гигантских сосен гнутся (В)СЛЕД пролетающим облакам, КАК(БУДТО) ивовые прутья.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Маленькая рыбка порывисто металась (В)ВЕРХ и (В)НИЗ водоёма, но хищница (С)БОКУ перехватила добычу и отправилась (ВО)СВОЯСИ.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Нужно немедленно выбираться из леса, ЧТО(БЫ) (В)ПОРУ укрыться и не вымокнуть под дождем.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14.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(ВО)ВРЕМЯ кругосветных плаваний Тур Хейердал решал, ЧТО(БЫ) ещё усовершенствовать в его лодке.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Бойцы (ПО)ОДИНОЧКЕ (НА)СПЕХ писали письма и разговаривали (В)(ПОЛ)ГОЛОСА.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Метелица покинул отряд около четырех часов (ПО)ПОЛУДНИ и (НА)СОВЕСТЬ гнал жеребца, а за ним (В)СЛЕД бежала тайга.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Метелица ТАК(ЖЕ) знал, что он должен вернуться в отряд этой же ночью во ЧТО(БЫ) то ни стало.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15.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1) (ТОТ)ЧАС после одного крутого поворота мы увидели мельничную плотину, из которой (В)КРИВЬ и (В)КОСЬ торчали пучки хвороста.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Но вот сосна стала (ПО)НЕМНОГУ редеть, и сквозь стволы показалась (НЕ)(В)ДАЛЕКЕ равнина.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В ТО(ЖЕ) время самолеты противника развернулись и взмыли В(ВЫСЬ) небесную.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(ПО)МОЕМУ, нам удастся (ВО)ВРЕМЯ скрыться от грозы вон под тем дубом.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16.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Поворачивая голову (В)ПРАВО и (В)ЛЕВО, Маргарита любовалась тем, что луна несется под нею, как сумасшедшая, обратно в Москву и в ТО(ЖЕ) время КАК(БУДТО) стоит на месте.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Я кивнул мальчику и пошел (ВО)СВОЯСИ (В)ДОЛЬ реки.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Движение вперемежку с остановками развлекало нас, (НЕ)СМОТРЯ на громадную потерю времени, (И)ТАК мы двигались долго.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(ЗА)ТЕМ зданием мы остановимся, ЧТО(БЫ) отдохнуть.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17.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1) Маргарита наклонила щётку щетиной (В)ПЕРЕД, так что хвост её поднялся (К)ВЕРХУ и, очень замедлив ход, пошла к самой земле, и это скольжение (В)НИЗ принесло ей удовольствие.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КОГДА(ТО) Архип Петрович хорошо понимал (ПО)ЛАТЫНИ.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(НА)ЗАВТРА были отложены основные дела, (ПО)ТОМУ(ЧТО) приезд незваных гостей расстроил все планы.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(НА)ДВОЕ разрезав арбуз, бабушка велела, ЧТО(БЫ) мы (ПО)БРАТСКИ поделили одну половину между всеми соседскими ребятишками.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18.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1) (ГОРЬКО)СОЛЕНАЯ морская вода разъедала ноги, и (ПО)ЭТОМУ мальчишки решили рыбачить с обрыва.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Слушатель, ЧТО(БЫ) быть хорошим слушателем, должен учиться, стремиться узнать ЧТО(ТО) новое, неизведанное.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Чайковский заметил, что сосновые стволы ТО(ЖЕ) отбрасывают свет на подлесок и на траву очень слабый, но ТАКОГО(ЖЕ) ЗОЛОТИСТО(РОЗОВАТОГО) тона.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(ПО)ПРЕЖНЕМУ разнообразие и сила освещения вызывали у него то состояние, когда кажется, что (ВОТ)ВОТ случится ЧТО(ТО) необыкновенное.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19.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Надо было (ТОТ)ЧАС возвращаться домой, садиться за рояль и (НА)СПЕХ записывать проигранное на листках бумаги, ПОТОМУ(ЧТО) музыка ускользала из памяти.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Это были письма (В)РОДЕ дневника, и в них отец справлялся (НА)СЧЕТ здоровья матери.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(БЕЗ)УМОЛКУ в доме, стоявшем (НА)ПРОТИВ, раздавались звуки скрипки.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Мне казалось, что дома ТО(ЖЕ) слушали и (ПО)СВОЕМУ,  не (ПО)ЗЕМНОМУ понимали музыку, которая напоминала мне детство.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20.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1) (ЛЮБО)ДОРОГО посмотреть, как (ФИЗИКО)МАТЕМАТИЧЕСКИЙ класс защищает свои рефераты на (НАУЧНО)ПРАКТИЧЕСКОЙ конференции.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(ИЗ)ПОД навесов, расположенных (В)ДОЛЬ дороги, ТО(ЖЕ) вышли трактористы.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Музыка звала КУДА(ТО), заставляла ЧТО(ТО) делать, ЧТО(БЫ) потухли эти пожары, ЧТО(БЫ) люди не ютились в горящих развалинах, ЧТО(БЫ) небо не подбрасывало взрывами.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(ЛИТЕРАТУРНО)МУЗЫКАЛЬНЫЙ вечер состоялся в (КАЮТ)КОМПАНИИ, (ПО)ЭТОМУ не все смогли побывать на нем.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21.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Невнимательное, незаинтересованное слушание музыки точно ТАК(ЖЕ), как невнимательное чтение книг или рассматривание картин, только утомляет нас, отбирает наши силы, а (В)ЗАМЕН ровно ничего не даёт.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Мы поняли, (ОТ)ЧЕГО отец ТАК(ЖЕ) сердит, как и вчера.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(ТОТ)ЧАС своей жизни я запомнил (НА)ВСЕГДА.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(В)ЗАКЛЮЧЕНИЕ собрания был дан весёлый концерт, (В)ПРОДОЛЖЕНИЕ которого зрители часто смеялись.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Слитное написание производных предлогов,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предложных сочетаний, союзов и наречий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Ввиду, </a:t>
            </a:r>
            <a:r>
              <a:rPr lang="ru-RU" b="1" dirty="0" err="1" smtClean="0"/>
              <a:t>вследствие=</a:t>
            </a:r>
            <a:r>
              <a:rPr lang="ru-RU" b="1" dirty="0" smtClean="0"/>
              <a:t> из-за: Ввиду (вследствие)дождей река разлилась. — Из-за дождей река разлилась.</a:t>
            </a:r>
            <a:endParaRPr lang="ru-RU" dirty="0" smtClean="0"/>
          </a:p>
          <a:p>
            <a:r>
              <a:rPr lang="ru-RU" b="1" dirty="0" smtClean="0"/>
              <a:t>Запомните: иметь в виду.</a:t>
            </a:r>
            <a:endParaRPr lang="ru-RU" dirty="0" smtClean="0"/>
          </a:p>
          <a:p>
            <a:r>
              <a:rPr lang="ru-RU" b="1" dirty="0" err="1" smtClean="0"/>
              <a:t>Вроде=</a:t>
            </a:r>
            <a:r>
              <a:rPr lang="ru-RU" b="1" dirty="0" smtClean="0"/>
              <a:t> наподобие: Это здание вроде (наподобие) шара.</a:t>
            </a:r>
            <a:endParaRPr lang="ru-RU" dirty="0" smtClean="0"/>
          </a:p>
          <a:p>
            <a:r>
              <a:rPr lang="ru-RU" b="1" dirty="0" err="1" smtClean="0"/>
              <a:t>Вслед=</a:t>
            </a:r>
            <a:r>
              <a:rPr lang="ru-RU" b="1" dirty="0" smtClean="0"/>
              <a:t> вслед за: Вслед (</a:t>
            </a:r>
            <a:r>
              <a:rPr lang="ru-RU" b="1" dirty="0" err="1" smtClean="0"/>
              <a:t>вслед</a:t>
            </a:r>
            <a:r>
              <a:rPr lang="ru-RU" b="1" dirty="0" smtClean="0"/>
              <a:t> за) убегающим (-и) детям(-</a:t>
            </a:r>
            <a:r>
              <a:rPr lang="ru-RU" b="1" dirty="0" err="1" smtClean="0"/>
              <a:t>ьми</a:t>
            </a:r>
            <a:r>
              <a:rPr lang="ru-RU" b="1" dirty="0" smtClean="0"/>
              <a:t>) раздался смех.</a:t>
            </a:r>
            <a:endParaRPr lang="ru-RU" dirty="0" smtClean="0"/>
          </a:p>
          <a:p>
            <a:r>
              <a:rPr lang="ru-RU" b="1" dirty="0" smtClean="0"/>
              <a:t>Вместо = взамен: Вместо (взамен) Саши выступил Андрей.</a:t>
            </a:r>
            <a:endParaRPr lang="ru-RU" dirty="0" smtClean="0"/>
          </a:p>
          <a:p>
            <a:r>
              <a:rPr lang="ru-RU" b="1" dirty="0" smtClean="0"/>
              <a:t>Насчет = о: Мы говорили насчет (о) поездки (-е).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22.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Мы опоздали на обед, ЗА(ТО) на ужин пришли (ВО)ВРЕМЯ.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(В)СКОРЕ мы переехали на новую квартиру, а ТАК(ЖЕ) перевезли туда и кота Фильку.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По некоторым приметам, (ПО)ТОМУ, например, как ласточки летают над землей, можно понять, какая погода будет (В)ТЕЧЕНИЕ недели.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Мне было стыдно за поведение брата, а ТАК(ЖЕ) ЗА(ТО), что я не смог его (ВО)ВРЕМЯ урезонить.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23.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1) (НА)КОНЕЦ месяца был перенесен наш визит за границу, и в (В)СЛЕДСТВИЕ этого мы продолжили работу над проектом.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(ПО)ЧЕМУ вы опоздали, (НЕ)УЖЕЛИ (В)ВИДУ непогоды?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(ПО)МОЕМУ выражению лица было понятно, что я настроен ТАК(ЖЕ), как и вчера.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КАК(БЫ) вы ни старались, вы все равно не поймете, (ПО)ЧЕМУ этот шарик стоит на месте.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24.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1) КИСЛО(СЛАДКИЙ) вкус яблок (ПО)ИСТИНЕ был великолепен.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КОННО(СПОРТИВНЫЙ) праздник ТО(ЖЕ) собрал массу зрителей.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ЛИТЕРАТУРНО(КРИТИЧЕСКАЯ) статья о творчестве СОРОКА(ПЯТИ)ЛЕТНЕГО писателя заинтересовала меня.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ЗЮЙД(ВЕСТ) нарушил планы ЯХТ(КЛУБА).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25.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(В)НАЧАЛЕ я засмеялся, а (ЗА)ТЕМ неожиданно для себя ТО(ЖЕ) расстроился.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(В)РОДЕ что-то показалось (В)ДАЛИ (ВО)ВРЕМЯ наших бесполезных попыток вызвать вертолет.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Муж её был ТАК(ЖЕ) спокоен, как обычно, и в ТО(ЖЕ) время чувствовалось в нем КАКОЕ(ТО) внутренне напряжение.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(ПО)МЕРЕ подготовки к экзаменам я стал писать грамотнее, надеюсь (В)ПОСЛЕДСТВИИ вообще перестану допускать ошибки в диктантах и сочинениях.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26.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1) Давай поговорим (НА)СЧЕТ твоего поступления в институт, (ПРИ)ЧЕМ поговорим серьёзно.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Мы имели (В)ВИДУ, что деньги будут вами (ВО)ВРЕМЯ перечислены (НА)СЧЕТ.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(ПО)СВОЕМУ ты будешь поступать тогда, когда поймешь, что (В)ПОСЛЕДСТВИИ приходится расплачиваться за необдуманные поступки.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(ОТ)ТОГО леса к ближнему пруду вела узенькая тропинка, а (В)ПОСЛЕДСТВИИ (В)МЕСТО неё построили хорошую дорогу.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27. В каком предложении выделенные слова пишутся слитно?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1) Работы оказалось (НА)МНОГО больше, чем представлялось (В)НАЧАЛЕ.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(В)НАЧАЛЕ своей жизни он ТАК(ЖЕ) хотел стать летчиком, как и его отец.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(В)ТЕЧЕНИЕ дня я (В)ТАЙНЕ несколько раз бегал к раненому солдату.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Соорудив укрытие (НА)ПОДОБИЕ шалаша, мы (ПО)НАСТОЯЩЕМУ почувствовали себя в безопасности.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28. В каком предложении выделенные слова пишутся раздельно?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1) (И)ТАК, вы ТО(ЖЕ) участвовали в соревнованиях?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Странный гость ел (ПО)ВОЛЧЬИ, (ЗА)ДВОИХ.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(В)ОДИНОЧКУ с волками справиться было невозможно, и </a:t>
            </a:r>
            <a:r>
              <a:rPr lang="ru-RU" b="1" dirty="0" err="1" smtClean="0"/>
              <a:t>Рахим</a:t>
            </a:r>
            <a:r>
              <a:rPr lang="ru-RU" b="1" dirty="0" smtClean="0"/>
              <a:t> (БЕЗ)ОГЛЯДКИ помчался в кишлак.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(В)КОНЕЦ измучившись, дед ТАК(ЖЕ) присел на завалинку, ЧТО(БЫ) отдохнуть.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29.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1) (ДРЕВНЕ)ГРЕЧЕСКИЕ и (СТАРО)СЛАВЯНСКИЕ книги таят в себе ещё много неразгаданных смыслов.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(МЕРТВЕННО)БЛЕДНЫЙ цвет его лица и (ПО)ПТИЧЬИ склоненная набок голова вызывали у окружающих КАКОЕ(ТО) тягостное чувство.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ПОЗДНЕ(СПЕЛЫЙ) сорт яблок имел ГОРЬКОВАТО(КИСЛЫЙ) вкус.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(ПО)ПРАВДЕ сказать, вы мне (ВО)ВСЕ не нравитесь.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30. В каком предложении выделенные слова пишутся через дефис?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1) (ПОЧТОВО)ТЕЛЕГРАФНЫЕ столбы тянулись (В)ДОЛЬ тайги.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(МУТНО)ЗЕЛЁНЫЕ волны океана, вздымаемые (СЕВЕРО)ЗАПАДНЫМ ветром, (ПО)ПРЕЖНЕМУ наводили на моряков страх.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(МОНГОЛО)ТАТАРСКОЕ иго КОГДА(ТО) (ПО)ИСТИНЕ тяжким испытанием для РУСИ.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(ВИЦЕ)ПРЕЗИДЕНТ пригласил (ВОЕ)НАЧАЛЬНИКОВ в зал.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Багетная рамка 3"/>
          <p:cNvSpPr/>
          <p:nvPr/>
        </p:nvSpPr>
        <p:spPr>
          <a:xfrm>
            <a:off x="7929586" y="642918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Наподобие=</a:t>
            </a:r>
            <a:r>
              <a:rPr lang="ru-RU" b="1" dirty="0" smtClean="0"/>
              <a:t> вроде: Что-то наподобие (вроде) человека вышло из леса.</a:t>
            </a:r>
            <a:endParaRPr lang="ru-RU" dirty="0" smtClean="0"/>
          </a:p>
          <a:p>
            <a:r>
              <a:rPr lang="ru-RU" b="1" dirty="0" smtClean="0"/>
              <a:t>Несмотря </a:t>
            </a:r>
            <a:r>
              <a:rPr lang="ru-RU" b="1" dirty="0" err="1" smtClean="0"/>
              <a:t>на=</a:t>
            </a:r>
            <a:r>
              <a:rPr lang="ru-RU" b="1" dirty="0" smtClean="0"/>
              <a:t> невзирая на: Мы продолжали работать, несмотря на (невзирая на) усталость.</a:t>
            </a:r>
            <a:endParaRPr lang="ru-RU" dirty="0" smtClean="0"/>
          </a:p>
          <a:p>
            <a:r>
              <a:rPr lang="ru-RU" b="1" dirty="0" smtClean="0"/>
              <a:t>Навстречу(кому?): Пойти навстречу другу.</a:t>
            </a:r>
            <a:endParaRPr lang="ru-RU" dirty="0" smtClean="0"/>
          </a:p>
          <a:p>
            <a:r>
              <a:rPr lang="ru-RU" b="1" dirty="0" smtClean="0"/>
              <a:t>Наперекор = вопреки: Он пошел в горы наперекор (вопреки) желанию матери.</a:t>
            </a:r>
            <a:endParaRPr lang="ru-RU" dirty="0" smtClean="0"/>
          </a:p>
          <a:p>
            <a:r>
              <a:rPr lang="ru-RU" b="1" dirty="0" smtClean="0"/>
              <a:t>Всегда раздельно пишутся следующие предлоги:</a:t>
            </a:r>
            <a:endParaRPr lang="ru-RU" dirty="0" smtClean="0"/>
          </a:p>
          <a:p>
            <a:r>
              <a:rPr lang="ru-RU" b="1" dirty="0" smtClean="0"/>
              <a:t>в виде, в деле, в заключение, в меру, в области, в отличие, в отношении, в продолжение, в связи с, в силу, в смысле, в течение, в целях, за исключением, за счет, по мере, по поводу, по причине.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Также=</a:t>
            </a:r>
            <a:r>
              <a:rPr lang="ru-RU" b="1" dirty="0" smtClean="0"/>
              <a:t> тоже, и: Он тоже (также) студент. — И он студент.</a:t>
            </a:r>
            <a:endParaRPr lang="ru-RU" dirty="0" smtClean="0"/>
          </a:p>
          <a:p>
            <a:r>
              <a:rPr lang="ru-RU" b="1" dirty="0" smtClean="0"/>
              <a:t>Пишите же всегда раздельно в следующих сочетаниях:</a:t>
            </a:r>
            <a:endParaRPr lang="ru-RU" dirty="0" smtClean="0"/>
          </a:p>
          <a:p>
            <a:r>
              <a:rPr lang="ru-RU" b="1" dirty="0" smtClean="0"/>
              <a:t>·       то же …что</a:t>
            </a:r>
            <a:endParaRPr lang="ru-RU" dirty="0" smtClean="0"/>
          </a:p>
          <a:p>
            <a:r>
              <a:rPr lang="ru-RU" b="1" dirty="0" smtClean="0"/>
              <a:t>·       то же самое</a:t>
            </a:r>
            <a:endParaRPr lang="ru-RU" dirty="0" smtClean="0"/>
          </a:p>
          <a:p>
            <a:r>
              <a:rPr lang="ru-RU" b="1" dirty="0" smtClean="0"/>
              <a:t>·       одно и то же</a:t>
            </a:r>
            <a:endParaRPr lang="ru-RU" dirty="0" smtClean="0"/>
          </a:p>
          <a:p>
            <a:r>
              <a:rPr lang="ru-RU" b="1" dirty="0" smtClean="0"/>
              <a:t>·       так же, как</a:t>
            </a:r>
            <a:endParaRPr lang="ru-RU" dirty="0" smtClean="0"/>
          </a:p>
          <a:p>
            <a:r>
              <a:rPr lang="ru-RU" b="1" dirty="0" smtClean="0"/>
              <a:t>·       всё так же</a:t>
            </a:r>
            <a:endParaRPr lang="ru-RU" dirty="0" smtClean="0"/>
          </a:p>
          <a:p>
            <a:r>
              <a:rPr lang="ru-RU" b="1" dirty="0" smtClean="0"/>
              <a:t>·       всё то же</a:t>
            </a:r>
            <a:endParaRPr lang="ru-RU" dirty="0" smtClean="0"/>
          </a:p>
          <a:p>
            <a:r>
              <a:rPr lang="ru-RU" b="1" dirty="0" smtClean="0"/>
              <a:t>По радио передавали то же, что и вчера. То же самое я видел и в прошлом году. Петр так же хорош, как и его отец и т.д.</a:t>
            </a:r>
            <a:endParaRPr lang="ru-RU" dirty="0" smtClean="0"/>
          </a:p>
          <a:p>
            <a:r>
              <a:rPr lang="ru-RU" b="1" dirty="0" smtClean="0"/>
              <a:t>Чтобы (чтоб)= для того чтобы: Я пришел, чтобы (для того чтобы) дать вам волю.</a:t>
            </a:r>
            <a:endParaRPr lang="ru-RU" dirty="0" smtClean="0"/>
          </a:p>
          <a:p>
            <a:r>
              <a:rPr lang="ru-RU" b="1" dirty="0" smtClean="0"/>
              <a:t>Если бы можно опустить или переставить — пишите раздельно: Что бы мне почитать? — Что мне почитать? — Что мне почитать бы?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Запомните написание: во что бы то ни стало.</a:t>
            </a:r>
            <a:endParaRPr lang="ru-RU" dirty="0" smtClean="0"/>
          </a:p>
          <a:p>
            <a:r>
              <a:rPr lang="ru-RU" b="1" dirty="0" err="1" smtClean="0"/>
              <a:t>Итак=</a:t>
            </a:r>
            <a:r>
              <a:rPr lang="ru-RU" b="1" dirty="0" smtClean="0"/>
              <a:t> следовательно: Итак, я никому оказался не нужен. — Следовательно, я никому оказался не нужен.</a:t>
            </a:r>
            <a:endParaRPr lang="ru-RU" dirty="0" smtClean="0"/>
          </a:p>
          <a:p>
            <a:r>
              <a:rPr lang="ru-RU" b="1" dirty="0" err="1" smtClean="0"/>
              <a:t>Зато=</a:t>
            </a:r>
            <a:r>
              <a:rPr lang="ru-RU" b="1" dirty="0" smtClean="0"/>
              <a:t> но: Мал золотник, зато (но) дорог.</a:t>
            </a:r>
            <a:endParaRPr lang="ru-RU" dirty="0" smtClean="0"/>
          </a:p>
          <a:p>
            <a:r>
              <a:rPr lang="ru-RU" b="1" dirty="0" err="1" smtClean="0"/>
              <a:t>Причём=</a:t>
            </a:r>
            <a:r>
              <a:rPr lang="ru-RU" b="1" dirty="0" smtClean="0"/>
              <a:t> притом (к тому же): Сын у меня красивый, причем (притом (к тому же) умница большой.</a:t>
            </a:r>
            <a:endParaRPr lang="ru-RU" dirty="0" smtClean="0"/>
          </a:p>
          <a:p>
            <a:r>
              <a:rPr lang="ru-RU" b="1" dirty="0" smtClean="0"/>
              <a:t>Сочетание ни при чем пишется в три слова!</a:t>
            </a:r>
            <a:endParaRPr lang="ru-RU" dirty="0" smtClean="0"/>
          </a:p>
          <a:p>
            <a:r>
              <a:rPr lang="ru-RU" b="1" dirty="0" smtClean="0"/>
              <a:t>Притом = причём (к тому же, вместе с тем): Он рассердился, притом (причём) сильно.</a:t>
            </a:r>
            <a:endParaRPr lang="ru-RU" dirty="0" smtClean="0"/>
          </a:p>
          <a:p>
            <a:r>
              <a:rPr lang="ru-RU" b="1" dirty="0" err="1" smtClean="0"/>
              <a:t>Оттого=</a:t>
            </a:r>
            <a:r>
              <a:rPr lang="ru-RU" b="1" dirty="0" smtClean="0"/>
              <a:t> потому: Мне грустно оттого (потому), что весело тебе.</a:t>
            </a:r>
            <a:endParaRPr lang="ru-RU" dirty="0" smtClean="0"/>
          </a:p>
          <a:p>
            <a:r>
              <a:rPr lang="ru-RU" b="1" dirty="0" err="1" smtClean="0"/>
              <a:t>Потому=</a:t>
            </a:r>
            <a:r>
              <a:rPr lang="ru-RU" b="1" dirty="0" smtClean="0"/>
              <a:t> оттого, поэтому: Я устала, потому (</a:t>
            </a:r>
            <a:r>
              <a:rPr lang="ru-RU" b="1" dirty="0" err="1" smtClean="0"/>
              <a:t>оттог</a:t>
            </a:r>
            <a:r>
              <a:rPr lang="ru-RU" b="1" dirty="0" smtClean="0"/>
              <a:t> поэтому) и спать хочу.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Союзы как будто, то есть, потому что, так что, как бы пишутся всегда раздельно!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Пишите наречия слитно, если они образованы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Приставка + наречие</a:t>
            </a:r>
          </a:p>
          <a:p>
            <a:r>
              <a:rPr lang="ru-RU" b="1" dirty="0" smtClean="0"/>
              <a:t>Задолго, навсегда, послезавтра извне.</a:t>
            </a:r>
            <a:endParaRPr lang="ru-RU" dirty="0" smtClean="0"/>
          </a:p>
          <a:p>
            <a:r>
              <a:rPr lang="ru-RU" b="1" dirty="0" smtClean="0"/>
              <a:t>Приставки на-, в- + собирательное числительное</a:t>
            </a:r>
          </a:p>
          <a:p>
            <a:r>
              <a:rPr lang="ru-RU" b="1" dirty="0" smtClean="0"/>
              <a:t>Надвое, вдвое, впятером,</a:t>
            </a:r>
            <a:endParaRPr lang="ru-RU" dirty="0" smtClean="0"/>
          </a:p>
          <a:p>
            <a:r>
              <a:rPr lang="ru-RU" b="1" dirty="0" smtClean="0"/>
              <a:t>НО: по двое, по трое.</a:t>
            </a:r>
            <a:endParaRPr lang="ru-RU" dirty="0" smtClean="0"/>
          </a:p>
          <a:p>
            <a:r>
              <a:rPr lang="ru-RU" b="1" dirty="0" smtClean="0"/>
              <a:t>Приставка + местоимение, полн. </a:t>
            </a:r>
            <a:r>
              <a:rPr lang="ru-RU" b="1" dirty="0" err="1" smtClean="0"/>
              <a:t>прилагат</a:t>
            </a:r>
            <a:r>
              <a:rPr lang="ru-RU" b="1" dirty="0" smtClean="0"/>
              <a:t>. (не </a:t>
            </a:r>
            <a:r>
              <a:rPr lang="ru-RU" b="1" dirty="0" err="1" smtClean="0"/>
              <a:t>начинающ</a:t>
            </a:r>
            <a:r>
              <a:rPr lang="ru-RU" b="1" dirty="0" smtClean="0"/>
              <a:t>. с гласной)Вничью, впрочем, зачастую</a:t>
            </a:r>
            <a:endParaRPr lang="ru-RU" dirty="0" smtClean="0"/>
          </a:p>
          <a:p>
            <a:r>
              <a:rPr lang="ru-RU" b="1" dirty="0" smtClean="0"/>
              <a:t> Приставка + краткое прилагательное </a:t>
            </a:r>
          </a:p>
          <a:p>
            <a:r>
              <a:rPr lang="ru-RU" b="1" dirty="0" smtClean="0"/>
              <a:t>Досуха, набело</a:t>
            </a:r>
            <a:endParaRPr lang="ru-RU" dirty="0" smtClean="0"/>
          </a:p>
          <a:p>
            <a:r>
              <a:rPr lang="ru-RU" b="1" dirty="0" smtClean="0"/>
              <a:t>Приставка + существительное, где между приставкой и существительным нельзя вставить определение</a:t>
            </a:r>
          </a:p>
          <a:p>
            <a:r>
              <a:rPr lang="ru-RU" b="1" dirty="0" smtClean="0"/>
              <a:t>Вброд, исподтишка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3985</Words>
  <Application>Microsoft Office PowerPoint</Application>
  <PresentationFormat>Экран (4:3)</PresentationFormat>
  <Paragraphs>308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 Office</vt:lpstr>
      <vt:lpstr>Задание А19</vt:lpstr>
      <vt:lpstr>Задание: В каком предложении оба выделенных слова пишутся слитно (раздельно, через дефис)? </vt:lpstr>
      <vt:lpstr>Чтобы решить это задание без затруднений, повторите следующие правила. </vt:lpstr>
      <vt:lpstr>Слитное написание производных предлогов, предложных сочетаний, союзов и наречий </vt:lpstr>
      <vt:lpstr>Слайд 5</vt:lpstr>
      <vt:lpstr>Слайд 6</vt:lpstr>
      <vt:lpstr>Слайд 7</vt:lpstr>
      <vt:lpstr>Обратите внимание! </vt:lpstr>
      <vt:lpstr>Пишите наречия слитно, если они образованы </vt:lpstr>
      <vt:lpstr>Пишите наречия раздельно, если </vt:lpstr>
      <vt:lpstr>Правописание частиц </vt:lpstr>
      <vt:lpstr>Слайд 12</vt:lpstr>
      <vt:lpstr>Дефисное написание слов </vt:lpstr>
      <vt:lpstr>Слайд 14</vt:lpstr>
      <vt:lpstr>Слайд 15</vt:lpstr>
      <vt:lpstr>а) В каком предложении оба выделенных слова пишутся слитно? (Пример взят из Демонстрационного варианта ЕГЭ 2008 года.) </vt:lpstr>
      <vt:lpstr>В каком предложении оба выделенных слова пишутся раздельно? </vt:lpstr>
      <vt:lpstr>В каком предложении выделенные слова пишутся через дефис?</vt:lpstr>
      <vt:lpstr>1. В каком предложении оба выделенных слова пишутся слитно? </vt:lpstr>
      <vt:lpstr>2. В каком предложении оба выделенных слова пишутся раздельно? </vt:lpstr>
      <vt:lpstr>3. В каком предложении оба выделенных слова пишутся слитно? </vt:lpstr>
      <vt:lpstr>4. В каком предложении выделенные слова пишутся через дефис? </vt:lpstr>
      <vt:lpstr>5. В каком предложении выделенные слова пишутся слитно? </vt:lpstr>
      <vt:lpstr>6. В каком предложении выделенные слова пишутся слитно? </vt:lpstr>
      <vt:lpstr>7. В каком предложении оба выделенных слова пишутся через дефис? </vt:lpstr>
      <vt:lpstr>8. В каком предложении выделенные слова пишутся слитно? </vt:lpstr>
      <vt:lpstr>9. В каком предложении выделенные слова пишутся слитно? </vt:lpstr>
      <vt:lpstr>10. В каком предложении выделенные слова пишутся раздельно? </vt:lpstr>
      <vt:lpstr>11. В каком предложении выделенные слова пишутся раздельно? </vt:lpstr>
      <vt:lpstr>12. В каком предложении оба выделенных слова пишутся через дефис? </vt:lpstr>
      <vt:lpstr>13. В каком предложении выделенные слова пишутся слитно? </vt:lpstr>
      <vt:lpstr>14. В каком предложении выделенные слова пишутся раздельно? </vt:lpstr>
      <vt:lpstr>15. В каком предложении выделенные слова пишутся раздельно? </vt:lpstr>
      <vt:lpstr>16. В каком предложении выделенные слова пишутся слитно? </vt:lpstr>
      <vt:lpstr>17. В каком предложении выделенные слова пишутся слитно? </vt:lpstr>
      <vt:lpstr>18. В каком предложении выделенные слова пишутся через дефис? </vt:lpstr>
      <vt:lpstr>19. В каком предложении выделенные слова пишутся слитно? </vt:lpstr>
      <vt:lpstr>20. В каком предложении выделенные слова пишутся через дефис? </vt:lpstr>
      <vt:lpstr>21. В каком предложении выделенные слова пишутся раздельно? </vt:lpstr>
      <vt:lpstr>22. В каком предложении выделенные слова пишутся раздельно? </vt:lpstr>
      <vt:lpstr>23. В каком предложении выделенные слова пишутся раздельно? </vt:lpstr>
      <vt:lpstr>24. В каком предложении выделенные слова пишутся через дефис? </vt:lpstr>
      <vt:lpstr>25. В каком предложении выделенные слова пишутся слитно? </vt:lpstr>
      <vt:lpstr>26. В каком предложении выделенные слова пишутся слитно? </vt:lpstr>
      <vt:lpstr>27. В каком предложении выделенные слова пишутся слитно? </vt:lpstr>
      <vt:lpstr>28. В каком предложении выделенные слова пишутся раздельно? </vt:lpstr>
      <vt:lpstr>29. В каком предложении выделенные слова пишутся через дефис? </vt:lpstr>
      <vt:lpstr>30. В каком предложении выделенные слова пишутся через дефис?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А20</dc:title>
  <dc:creator>Инна</dc:creator>
  <cp:lastModifiedBy>1</cp:lastModifiedBy>
  <cp:revision>12</cp:revision>
  <dcterms:created xsi:type="dcterms:W3CDTF">2010-02-17T15:16:18Z</dcterms:created>
  <dcterms:modified xsi:type="dcterms:W3CDTF">2012-06-08T10:46:54Z</dcterms:modified>
</cp:coreProperties>
</file>