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s/slide5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s/slide5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4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sldIdLst>
    <p:sldId id="256" r:id="rId2"/>
    <p:sldId id="269" r:id="rId3"/>
    <p:sldId id="272" r:id="rId4"/>
    <p:sldId id="259" r:id="rId5"/>
    <p:sldId id="260" r:id="rId6"/>
    <p:sldId id="285" r:id="rId7"/>
    <p:sldId id="273" r:id="rId8"/>
    <p:sldId id="270" r:id="rId9"/>
    <p:sldId id="271" r:id="rId10"/>
    <p:sldId id="286" r:id="rId11"/>
    <p:sldId id="287" r:id="rId12"/>
    <p:sldId id="277" r:id="rId13"/>
    <p:sldId id="278" r:id="rId14"/>
    <p:sldId id="261" r:id="rId15"/>
    <p:sldId id="262" r:id="rId16"/>
    <p:sldId id="263" r:id="rId17"/>
    <p:sldId id="264" r:id="rId18"/>
    <p:sldId id="267" r:id="rId19"/>
    <p:sldId id="268" r:id="rId20"/>
    <p:sldId id="279" r:id="rId21"/>
    <p:sldId id="280" r:id="rId22"/>
    <p:sldId id="281" r:id="rId23"/>
    <p:sldId id="282" r:id="rId24"/>
    <p:sldId id="284" r:id="rId25"/>
    <p:sldId id="288" r:id="rId26"/>
    <p:sldId id="289" r:id="rId27"/>
    <p:sldId id="290" r:id="rId28"/>
    <p:sldId id="291" r:id="rId29"/>
    <p:sldId id="292" r:id="rId30"/>
    <p:sldId id="293" r:id="rId31"/>
    <p:sldId id="294" r:id="rId32"/>
    <p:sldId id="295" r:id="rId33"/>
    <p:sldId id="296" r:id="rId34"/>
    <p:sldId id="297" r:id="rId35"/>
    <p:sldId id="298" r:id="rId36"/>
    <p:sldId id="299" r:id="rId37"/>
    <p:sldId id="300" r:id="rId38"/>
    <p:sldId id="301" r:id="rId39"/>
    <p:sldId id="302" r:id="rId40"/>
    <p:sldId id="303" r:id="rId41"/>
    <p:sldId id="304" r:id="rId42"/>
    <p:sldId id="305" r:id="rId43"/>
    <p:sldId id="306" r:id="rId44"/>
    <p:sldId id="307" r:id="rId45"/>
    <p:sldId id="308" r:id="rId46"/>
    <p:sldId id="309" r:id="rId47"/>
    <p:sldId id="310" r:id="rId48"/>
    <p:sldId id="311" r:id="rId49"/>
    <p:sldId id="312" r:id="rId50"/>
    <p:sldId id="313" r:id="rId51"/>
    <p:sldId id="314" r:id="rId52"/>
    <p:sldId id="315" r:id="rId53"/>
    <p:sldId id="316" r:id="rId54"/>
    <p:sldId id="317" r:id="rId55"/>
    <p:sldId id="318" r:id="rId56"/>
    <p:sldId id="319" r:id="rId57"/>
  </p:sldIdLst>
  <p:sldSz cx="9144000" cy="6858000" type="screen4x3"/>
  <p:notesSz cx="6858000" cy="9144000"/>
  <p:defaultTextStyle>
    <a:defPPr>
      <a:defRPr lang="ru-RU"/>
    </a:defPPr>
    <a:lvl1pPr algn="l" rtl="0" fontAlgn="base">
      <a:spcBef>
        <a:spcPct val="0"/>
      </a:spcBef>
      <a:spcAft>
        <a:spcPct val="0"/>
      </a:spcAft>
      <a:defRPr kern="1200">
        <a:solidFill>
          <a:schemeClr val="tx1"/>
        </a:solidFill>
        <a:latin typeface="Tahoma" charset="0"/>
        <a:ea typeface="+mn-ea"/>
        <a:cs typeface="Arial" charset="0"/>
      </a:defRPr>
    </a:lvl1pPr>
    <a:lvl2pPr marL="457200" algn="l" rtl="0" fontAlgn="base">
      <a:spcBef>
        <a:spcPct val="0"/>
      </a:spcBef>
      <a:spcAft>
        <a:spcPct val="0"/>
      </a:spcAft>
      <a:defRPr kern="1200">
        <a:solidFill>
          <a:schemeClr val="tx1"/>
        </a:solidFill>
        <a:latin typeface="Tahoma" charset="0"/>
        <a:ea typeface="+mn-ea"/>
        <a:cs typeface="Arial" charset="0"/>
      </a:defRPr>
    </a:lvl2pPr>
    <a:lvl3pPr marL="914400" algn="l" rtl="0" fontAlgn="base">
      <a:spcBef>
        <a:spcPct val="0"/>
      </a:spcBef>
      <a:spcAft>
        <a:spcPct val="0"/>
      </a:spcAft>
      <a:defRPr kern="1200">
        <a:solidFill>
          <a:schemeClr val="tx1"/>
        </a:solidFill>
        <a:latin typeface="Tahoma" charset="0"/>
        <a:ea typeface="+mn-ea"/>
        <a:cs typeface="Arial" charset="0"/>
      </a:defRPr>
    </a:lvl3pPr>
    <a:lvl4pPr marL="1371600" algn="l" rtl="0" fontAlgn="base">
      <a:spcBef>
        <a:spcPct val="0"/>
      </a:spcBef>
      <a:spcAft>
        <a:spcPct val="0"/>
      </a:spcAft>
      <a:defRPr kern="1200">
        <a:solidFill>
          <a:schemeClr val="tx1"/>
        </a:solidFill>
        <a:latin typeface="Tahoma" charset="0"/>
        <a:ea typeface="+mn-ea"/>
        <a:cs typeface="Arial" charset="0"/>
      </a:defRPr>
    </a:lvl4pPr>
    <a:lvl5pPr marL="1828800" algn="l" rtl="0" fontAlgn="base">
      <a:spcBef>
        <a:spcPct val="0"/>
      </a:spcBef>
      <a:spcAft>
        <a:spcPct val="0"/>
      </a:spcAft>
      <a:defRPr kern="1200">
        <a:solidFill>
          <a:schemeClr val="tx1"/>
        </a:solidFill>
        <a:latin typeface="Tahoma" charset="0"/>
        <a:ea typeface="+mn-ea"/>
        <a:cs typeface="Arial" charset="0"/>
      </a:defRPr>
    </a:lvl5pPr>
    <a:lvl6pPr marL="2286000" algn="l" defTabSz="914400" rtl="0" eaLnBrk="1" latinLnBrk="0" hangingPunct="1">
      <a:defRPr kern="1200">
        <a:solidFill>
          <a:schemeClr val="tx1"/>
        </a:solidFill>
        <a:latin typeface="Tahoma" charset="0"/>
        <a:ea typeface="+mn-ea"/>
        <a:cs typeface="Arial" charset="0"/>
      </a:defRPr>
    </a:lvl6pPr>
    <a:lvl7pPr marL="2743200" algn="l" defTabSz="914400" rtl="0" eaLnBrk="1" latinLnBrk="0" hangingPunct="1">
      <a:defRPr kern="1200">
        <a:solidFill>
          <a:schemeClr val="tx1"/>
        </a:solidFill>
        <a:latin typeface="Tahoma" charset="0"/>
        <a:ea typeface="+mn-ea"/>
        <a:cs typeface="Arial" charset="0"/>
      </a:defRPr>
    </a:lvl7pPr>
    <a:lvl8pPr marL="3200400" algn="l" defTabSz="914400" rtl="0" eaLnBrk="1" latinLnBrk="0" hangingPunct="1">
      <a:defRPr kern="1200">
        <a:solidFill>
          <a:schemeClr val="tx1"/>
        </a:solidFill>
        <a:latin typeface="Tahoma" charset="0"/>
        <a:ea typeface="+mn-ea"/>
        <a:cs typeface="Arial" charset="0"/>
      </a:defRPr>
    </a:lvl8pPr>
    <a:lvl9pPr marL="3657600" algn="l" defTabSz="914400" rtl="0" eaLnBrk="1" latinLnBrk="0" hangingPunct="1">
      <a:defRPr kern="1200">
        <a:solidFill>
          <a:schemeClr val="tx1"/>
        </a:solidFill>
        <a:latin typeface="Tahoma"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88" d="100"/>
          <a:sy n="88" d="100"/>
        </p:scale>
        <p:origin x="-96" y="-45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150"/>
    </p:cViewPr>
  </p:sorter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grpSp>
        <p:nvGrpSpPr>
          <p:cNvPr id="7170" name="Group 2"/>
          <p:cNvGrpSpPr>
            <a:grpSpLocks/>
          </p:cNvGrpSpPr>
          <p:nvPr/>
        </p:nvGrpSpPr>
        <p:grpSpPr bwMode="auto">
          <a:xfrm>
            <a:off x="0" y="6350"/>
            <a:ext cx="9140825" cy="6851650"/>
            <a:chOff x="0" y="4"/>
            <a:chExt cx="5758" cy="4316"/>
          </a:xfrm>
        </p:grpSpPr>
        <p:grpSp>
          <p:nvGrpSpPr>
            <p:cNvPr id="7171" name="Group 3"/>
            <p:cNvGrpSpPr>
              <a:grpSpLocks/>
            </p:cNvGrpSpPr>
            <p:nvPr/>
          </p:nvGrpSpPr>
          <p:grpSpPr bwMode="auto">
            <a:xfrm>
              <a:off x="0" y="1161"/>
              <a:ext cx="5758" cy="3159"/>
              <a:chOff x="0" y="1161"/>
              <a:chExt cx="5758" cy="3159"/>
            </a:xfrm>
          </p:grpSpPr>
          <p:sp>
            <p:nvSpPr>
              <p:cNvPr id="7172" name="Freeform 4"/>
              <p:cNvSpPr>
                <a:spLocks/>
              </p:cNvSpPr>
              <p:nvPr/>
            </p:nvSpPr>
            <p:spPr bwMode="hidden">
              <a:xfrm>
                <a:off x="558" y="1161"/>
                <a:ext cx="5200" cy="3159"/>
              </a:xfrm>
              <a:custGeom>
                <a:avLst/>
                <a:gdLst/>
                <a:ahLst/>
                <a:cxnLst>
                  <a:cxn ang="0">
                    <a:pos x="0" y="3159"/>
                  </a:cxn>
                  <a:cxn ang="0">
                    <a:pos x="5184" y="3159"/>
                  </a:cxn>
                  <a:cxn ang="0">
                    <a:pos x="5184" y="0"/>
                  </a:cxn>
                  <a:cxn ang="0">
                    <a:pos x="0" y="0"/>
                  </a:cxn>
                  <a:cxn ang="0">
                    <a:pos x="0" y="3159"/>
                  </a:cxn>
                  <a:cxn ang="0">
                    <a:pos x="0" y="3159"/>
                  </a:cxn>
                </a:cxnLst>
                <a:rect l="0" t="0" r="r" b="b"/>
                <a:pathLst>
                  <a:path w="5184" h="3159">
                    <a:moveTo>
                      <a:pt x="0" y="3159"/>
                    </a:moveTo>
                    <a:lnTo>
                      <a:pt x="5184" y="3159"/>
                    </a:lnTo>
                    <a:lnTo>
                      <a:pt x="5184" y="0"/>
                    </a:lnTo>
                    <a:lnTo>
                      <a:pt x="0" y="0"/>
                    </a:lnTo>
                    <a:lnTo>
                      <a:pt x="0" y="3159"/>
                    </a:lnTo>
                    <a:lnTo>
                      <a:pt x="0" y="3159"/>
                    </a:lnTo>
                    <a:close/>
                  </a:path>
                </a:pathLst>
              </a:custGeom>
              <a:gradFill rotWithShape="0">
                <a:gsLst>
                  <a:gs pos="0">
                    <a:schemeClr val="bg1"/>
                  </a:gs>
                  <a:gs pos="100000">
                    <a:schemeClr val="bg2"/>
                  </a:gs>
                </a:gsLst>
                <a:lin ang="0" scaled="1"/>
              </a:gradFill>
              <a:ln w="9525">
                <a:noFill/>
                <a:round/>
                <a:headEnd/>
                <a:tailEnd/>
              </a:ln>
            </p:spPr>
            <p:txBody>
              <a:bodyPr/>
              <a:lstStyle/>
              <a:p>
                <a:endParaRPr lang="ru-RU"/>
              </a:p>
            </p:txBody>
          </p:sp>
          <p:sp>
            <p:nvSpPr>
              <p:cNvPr id="7173" name="Freeform 5"/>
              <p:cNvSpPr>
                <a:spLocks/>
              </p:cNvSpPr>
              <p:nvPr/>
            </p:nvSpPr>
            <p:spPr bwMode="hidden">
              <a:xfrm>
                <a:off x="0" y="1161"/>
                <a:ext cx="558" cy="3159"/>
              </a:xfrm>
              <a:custGeom>
                <a:avLst/>
                <a:gdLst/>
                <a:ahLst/>
                <a:cxnLst>
                  <a:cxn ang="0">
                    <a:pos x="0" y="0"/>
                  </a:cxn>
                  <a:cxn ang="0">
                    <a:pos x="0" y="3159"/>
                  </a:cxn>
                  <a:cxn ang="0">
                    <a:pos x="556" y="3159"/>
                  </a:cxn>
                  <a:cxn ang="0">
                    <a:pos x="556" y="0"/>
                  </a:cxn>
                  <a:cxn ang="0">
                    <a:pos x="0" y="0"/>
                  </a:cxn>
                  <a:cxn ang="0">
                    <a:pos x="0" y="0"/>
                  </a:cxn>
                </a:cxnLst>
                <a:rect l="0" t="0" r="r" b="b"/>
                <a:pathLst>
                  <a:path w="556" h="3159">
                    <a:moveTo>
                      <a:pt x="0" y="0"/>
                    </a:moveTo>
                    <a:lnTo>
                      <a:pt x="0" y="3159"/>
                    </a:lnTo>
                    <a:lnTo>
                      <a:pt x="556" y="3159"/>
                    </a:lnTo>
                    <a:lnTo>
                      <a:pt x="556" y="0"/>
                    </a:lnTo>
                    <a:lnTo>
                      <a:pt x="0" y="0"/>
                    </a:lnTo>
                    <a:lnTo>
                      <a:pt x="0" y="0"/>
                    </a:lnTo>
                    <a:close/>
                  </a:path>
                </a:pathLst>
              </a:custGeom>
              <a:gradFill rotWithShape="0">
                <a:gsLst>
                  <a:gs pos="0">
                    <a:schemeClr val="bg1"/>
                  </a:gs>
                  <a:gs pos="100000">
                    <a:schemeClr val="bg2"/>
                  </a:gs>
                </a:gsLst>
                <a:lin ang="5400000" scaled="1"/>
              </a:gradFill>
              <a:ln w="9525">
                <a:noFill/>
                <a:round/>
                <a:headEnd/>
                <a:tailEnd/>
              </a:ln>
            </p:spPr>
            <p:txBody>
              <a:bodyPr/>
              <a:lstStyle/>
              <a:p>
                <a:endParaRPr lang="ru-RU"/>
              </a:p>
            </p:txBody>
          </p:sp>
        </p:grpSp>
        <p:sp>
          <p:nvSpPr>
            <p:cNvPr id="7174" name="Freeform 6"/>
            <p:cNvSpPr>
              <a:spLocks/>
            </p:cNvSpPr>
            <p:nvPr/>
          </p:nvSpPr>
          <p:spPr bwMode="ltGray">
            <a:xfrm>
              <a:off x="552" y="951"/>
              <a:ext cx="12" cy="420"/>
            </a:xfrm>
            <a:custGeom>
              <a:avLst/>
              <a:gdLst/>
              <a:ahLst/>
              <a:cxnLst>
                <a:cxn ang="0">
                  <a:pos x="0" y="0"/>
                </a:cxn>
                <a:cxn ang="0">
                  <a:pos x="0" y="420"/>
                </a:cxn>
                <a:cxn ang="0">
                  <a:pos x="12" y="420"/>
                </a:cxn>
                <a:cxn ang="0">
                  <a:pos x="12" y="0"/>
                </a:cxn>
                <a:cxn ang="0">
                  <a:pos x="0" y="0"/>
                </a:cxn>
                <a:cxn ang="0">
                  <a:pos x="0" y="0"/>
                </a:cxn>
              </a:cxnLst>
              <a:rect l="0" t="0" r="r" b="b"/>
              <a:pathLst>
                <a:path w="12" h="420">
                  <a:moveTo>
                    <a:pt x="0" y="0"/>
                  </a:moveTo>
                  <a:lnTo>
                    <a:pt x="0" y="420"/>
                  </a:lnTo>
                  <a:lnTo>
                    <a:pt x="12" y="420"/>
                  </a:lnTo>
                  <a:lnTo>
                    <a:pt x="12" y="0"/>
                  </a:lnTo>
                  <a:lnTo>
                    <a:pt x="0" y="0"/>
                  </a:lnTo>
                  <a:lnTo>
                    <a:pt x="0" y="0"/>
                  </a:lnTo>
                  <a:close/>
                </a:path>
              </a:pathLst>
            </a:custGeom>
            <a:gradFill rotWithShape="0">
              <a:gsLst>
                <a:gs pos="0">
                  <a:schemeClr val="accent2"/>
                </a:gs>
                <a:gs pos="50000">
                  <a:schemeClr val="hlink"/>
                </a:gs>
                <a:gs pos="100000">
                  <a:schemeClr val="accent2"/>
                </a:gs>
              </a:gsLst>
              <a:lin ang="5400000" scaled="1"/>
            </a:gradFill>
            <a:ln w="9525">
              <a:noFill/>
              <a:round/>
              <a:headEnd/>
              <a:tailEnd/>
            </a:ln>
          </p:spPr>
          <p:txBody>
            <a:bodyPr/>
            <a:lstStyle/>
            <a:p>
              <a:endParaRPr lang="ru-RU"/>
            </a:p>
          </p:txBody>
        </p:sp>
        <p:sp>
          <p:nvSpPr>
            <p:cNvPr id="7175" name="Freeform 7"/>
            <p:cNvSpPr>
              <a:spLocks/>
            </p:cNvSpPr>
            <p:nvPr/>
          </p:nvSpPr>
          <p:spPr bwMode="ltGray">
            <a:xfrm>
              <a:off x="767" y="1155"/>
              <a:ext cx="252" cy="12"/>
            </a:xfrm>
            <a:custGeom>
              <a:avLst/>
              <a:gdLst/>
              <a:ahLst/>
              <a:cxnLst>
                <a:cxn ang="0">
                  <a:pos x="251" y="0"/>
                </a:cxn>
                <a:cxn ang="0">
                  <a:pos x="0" y="0"/>
                </a:cxn>
                <a:cxn ang="0">
                  <a:pos x="0" y="12"/>
                </a:cxn>
                <a:cxn ang="0">
                  <a:pos x="251" y="12"/>
                </a:cxn>
                <a:cxn ang="0">
                  <a:pos x="251" y="0"/>
                </a:cxn>
                <a:cxn ang="0">
                  <a:pos x="251" y="0"/>
                </a:cxn>
              </a:cxnLst>
              <a:rect l="0" t="0" r="r" b="b"/>
              <a:pathLst>
                <a:path w="251" h="12">
                  <a:moveTo>
                    <a:pt x="251" y="0"/>
                  </a:moveTo>
                  <a:lnTo>
                    <a:pt x="0" y="0"/>
                  </a:lnTo>
                  <a:lnTo>
                    <a:pt x="0" y="12"/>
                  </a:lnTo>
                  <a:lnTo>
                    <a:pt x="251" y="12"/>
                  </a:lnTo>
                  <a:lnTo>
                    <a:pt x="251" y="0"/>
                  </a:lnTo>
                  <a:lnTo>
                    <a:pt x="251" y="0"/>
                  </a:lnTo>
                  <a:close/>
                </a:path>
              </a:pathLst>
            </a:custGeom>
            <a:gradFill rotWithShape="0">
              <a:gsLst>
                <a:gs pos="0">
                  <a:schemeClr val="accent2"/>
                </a:gs>
                <a:gs pos="100000">
                  <a:schemeClr val="bg2"/>
                </a:gs>
              </a:gsLst>
              <a:lin ang="0" scaled="1"/>
            </a:gradFill>
            <a:ln w="9525">
              <a:noFill/>
              <a:round/>
              <a:headEnd/>
              <a:tailEnd/>
            </a:ln>
          </p:spPr>
          <p:txBody>
            <a:bodyPr/>
            <a:lstStyle/>
            <a:p>
              <a:endParaRPr lang="ru-RU"/>
            </a:p>
          </p:txBody>
        </p:sp>
        <p:sp>
          <p:nvSpPr>
            <p:cNvPr id="7176" name="Freeform 8"/>
            <p:cNvSpPr>
              <a:spLocks/>
            </p:cNvSpPr>
            <p:nvPr/>
          </p:nvSpPr>
          <p:spPr bwMode="ltGray">
            <a:xfrm>
              <a:off x="0" y="1155"/>
              <a:ext cx="351" cy="12"/>
            </a:xfrm>
            <a:custGeom>
              <a:avLst/>
              <a:gdLst/>
              <a:ahLst/>
              <a:cxnLst>
                <a:cxn ang="0">
                  <a:pos x="0" y="0"/>
                </a:cxn>
                <a:cxn ang="0">
                  <a:pos x="0" y="12"/>
                </a:cxn>
                <a:cxn ang="0">
                  <a:pos x="251" y="12"/>
                </a:cxn>
                <a:cxn ang="0">
                  <a:pos x="251" y="0"/>
                </a:cxn>
                <a:cxn ang="0">
                  <a:pos x="0" y="0"/>
                </a:cxn>
                <a:cxn ang="0">
                  <a:pos x="0" y="0"/>
                </a:cxn>
              </a:cxnLst>
              <a:rect l="0" t="0" r="r" b="b"/>
              <a:pathLst>
                <a:path w="251" h="12">
                  <a:moveTo>
                    <a:pt x="0" y="0"/>
                  </a:moveTo>
                  <a:lnTo>
                    <a:pt x="0" y="12"/>
                  </a:lnTo>
                  <a:lnTo>
                    <a:pt x="251" y="12"/>
                  </a:lnTo>
                  <a:lnTo>
                    <a:pt x="251" y="0"/>
                  </a:lnTo>
                  <a:lnTo>
                    <a:pt x="0" y="0"/>
                  </a:lnTo>
                  <a:lnTo>
                    <a:pt x="0" y="0"/>
                  </a:lnTo>
                  <a:close/>
                </a:path>
              </a:pathLst>
            </a:custGeom>
            <a:gradFill rotWithShape="0">
              <a:gsLst>
                <a:gs pos="0">
                  <a:schemeClr val="bg2"/>
                </a:gs>
                <a:gs pos="100000">
                  <a:schemeClr val="accent2"/>
                </a:gs>
              </a:gsLst>
              <a:lin ang="0" scaled="1"/>
            </a:gradFill>
            <a:ln w="9525">
              <a:noFill/>
              <a:round/>
              <a:headEnd/>
              <a:tailEnd/>
            </a:ln>
          </p:spPr>
          <p:txBody>
            <a:bodyPr/>
            <a:lstStyle/>
            <a:p>
              <a:endParaRPr lang="ru-RU"/>
            </a:p>
          </p:txBody>
        </p:sp>
        <p:grpSp>
          <p:nvGrpSpPr>
            <p:cNvPr id="7177" name="Group 9"/>
            <p:cNvGrpSpPr>
              <a:grpSpLocks/>
            </p:cNvGrpSpPr>
            <p:nvPr/>
          </p:nvGrpSpPr>
          <p:grpSpPr bwMode="auto">
            <a:xfrm>
              <a:off x="348" y="4"/>
              <a:ext cx="5410" cy="4316"/>
              <a:chOff x="348" y="4"/>
              <a:chExt cx="5410" cy="4316"/>
            </a:xfrm>
          </p:grpSpPr>
          <p:sp>
            <p:nvSpPr>
              <p:cNvPr id="7178" name="Freeform 10"/>
              <p:cNvSpPr>
                <a:spLocks/>
              </p:cNvSpPr>
              <p:nvPr/>
            </p:nvSpPr>
            <p:spPr bwMode="ltGray">
              <a:xfrm>
                <a:off x="552" y="4"/>
                <a:ext cx="12" cy="695"/>
              </a:xfrm>
              <a:custGeom>
                <a:avLst/>
                <a:gdLst/>
                <a:ahLst/>
                <a:cxnLst>
                  <a:cxn ang="0">
                    <a:pos x="12" y="0"/>
                  </a:cxn>
                  <a:cxn ang="0">
                    <a:pos x="0" y="0"/>
                  </a:cxn>
                  <a:cxn ang="0">
                    <a:pos x="0" y="695"/>
                  </a:cxn>
                  <a:cxn ang="0">
                    <a:pos x="12" y="695"/>
                  </a:cxn>
                  <a:cxn ang="0">
                    <a:pos x="12" y="0"/>
                  </a:cxn>
                  <a:cxn ang="0">
                    <a:pos x="12" y="0"/>
                  </a:cxn>
                </a:cxnLst>
                <a:rect l="0" t="0" r="r" b="b"/>
                <a:pathLst>
                  <a:path w="12" h="695">
                    <a:moveTo>
                      <a:pt x="12" y="0"/>
                    </a:moveTo>
                    <a:lnTo>
                      <a:pt x="0" y="0"/>
                    </a:lnTo>
                    <a:lnTo>
                      <a:pt x="0" y="695"/>
                    </a:lnTo>
                    <a:lnTo>
                      <a:pt x="12" y="695"/>
                    </a:lnTo>
                    <a:lnTo>
                      <a:pt x="12" y="0"/>
                    </a:lnTo>
                    <a:lnTo>
                      <a:pt x="12" y="0"/>
                    </a:lnTo>
                    <a:close/>
                  </a:path>
                </a:pathLst>
              </a:custGeom>
              <a:gradFill rotWithShape="0">
                <a:gsLst>
                  <a:gs pos="0">
                    <a:schemeClr val="bg1"/>
                  </a:gs>
                  <a:gs pos="100000">
                    <a:schemeClr val="bg2"/>
                  </a:gs>
                </a:gsLst>
                <a:lin ang="5400000" scaled="1"/>
              </a:gradFill>
              <a:ln w="9525">
                <a:noFill/>
                <a:round/>
                <a:headEnd/>
                <a:tailEnd/>
              </a:ln>
            </p:spPr>
            <p:txBody>
              <a:bodyPr/>
              <a:lstStyle/>
              <a:p>
                <a:endParaRPr lang="ru-RU"/>
              </a:p>
            </p:txBody>
          </p:sp>
          <p:sp>
            <p:nvSpPr>
              <p:cNvPr id="7179" name="Freeform 11"/>
              <p:cNvSpPr>
                <a:spLocks/>
              </p:cNvSpPr>
              <p:nvPr/>
            </p:nvSpPr>
            <p:spPr bwMode="ltGray">
              <a:xfrm>
                <a:off x="552" y="1623"/>
                <a:ext cx="12" cy="2697"/>
              </a:xfrm>
              <a:custGeom>
                <a:avLst/>
                <a:gdLst/>
                <a:ahLst/>
                <a:cxnLst>
                  <a:cxn ang="0">
                    <a:pos x="0" y="2697"/>
                  </a:cxn>
                  <a:cxn ang="0">
                    <a:pos x="12" y="2697"/>
                  </a:cxn>
                  <a:cxn ang="0">
                    <a:pos x="12" y="0"/>
                  </a:cxn>
                  <a:cxn ang="0">
                    <a:pos x="0" y="0"/>
                  </a:cxn>
                  <a:cxn ang="0">
                    <a:pos x="0" y="2697"/>
                  </a:cxn>
                  <a:cxn ang="0">
                    <a:pos x="0" y="2697"/>
                  </a:cxn>
                </a:cxnLst>
                <a:rect l="0" t="0" r="r" b="b"/>
                <a:pathLst>
                  <a:path w="12" h="2697">
                    <a:moveTo>
                      <a:pt x="0" y="2697"/>
                    </a:moveTo>
                    <a:lnTo>
                      <a:pt x="12" y="2697"/>
                    </a:lnTo>
                    <a:lnTo>
                      <a:pt x="12" y="0"/>
                    </a:lnTo>
                    <a:lnTo>
                      <a:pt x="0" y="0"/>
                    </a:lnTo>
                    <a:lnTo>
                      <a:pt x="0" y="2697"/>
                    </a:lnTo>
                    <a:lnTo>
                      <a:pt x="0" y="2697"/>
                    </a:lnTo>
                    <a:close/>
                  </a:path>
                </a:pathLst>
              </a:custGeom>
              <a:gradFill rotWithShape="0">
                <a:gsLst>
                  <a:gs pos="0">
                    <a:schemeClr val="bg2"/>
                  </a:gs>
                  <a:gs pos="100000">
                    <a:schemeClr val="bg1"/>
                  </a:gs>
                </a:gsLst>
                <a:lin ang="5400000" scaled="1"/>
              </a:gradFill>
              <a:ln w="9525">
                <a:noFill/>
                <a:round/>
                <a:headEnd/>
                <a:tailEnd/>
              </a:ln>
            </p:spPr>
            <p:txBody>
              <a:bodyPr/>
              <a:lstStyle/>
              <a:p>
                <a:endParaRPr lang="ru-RU"/>
              </a:p>
            </p:txBody>
          </p:sp>
          <p:sp>
            <p:nvSpPr>
              <p:cNvPr id="7180" name="Freeform 12"/>
              <p:cNvSpPr>
                <a:spLocks/>
              </p:cNvSpPr>
              <p:nvPr/>
            </p:nvSpPr>
            <p:spPr bwMode="ltGray">
              <a:xfrm>
                <a:off x="1019" y="1155"/>
                <a:ext cx="4739" cy="12"/>
              </a:xfrm>
              <a:custGeom>
                <a:avLst/>
                <a:gdLst/>
                <a:ahLst/>
                <a:cxnLst>
                  <a:cxn ang="0">
                    <a:pos x="4724" y="0"/>
                  </a:cxn>
                  <a:cxn ang="0">
                    <a:pos x="0" y="0"/>
                  </a:cxn>
                  <a:cxn ang="0">
                    <a:pos x="0" y="12"/>
                  </a:cxn>
                  <a:cxn ang="0">
                    <a:pos x="4724" y="12"/>
                  </a:cxn>
                  <a:cxn ang="0">
                    <a:pos x="4724" y="0"/>
                  </a:cxn>
                  <a:cxn ang="0">
                    <a:pos x="4724" y="0"/>
                  </a:cxn>
                </a:cxnLst>
                <a:rect l="0" t="0" r="r" b="b"/>
                <a:pathLst>
                  <a:path w="4724" h="12">
                    <a:moveTo>
                      <a:pt x="4724" y="0"/>
                    </a:moveTo>
                    <a:lnTo>
                      <a:pt x="0" y="0"/>
                    </a:lnTo>
                    <a:lnTo>
                      <a:pt x="0" y="12"/>
                    </a:lnTo>
                    <a:lnTo>
                      <a:pt x="4724" y="12"/>
                    </a:lnTo>
                    <a:lnTo>
                      <a:pt x="4724" y="0"/>
                    </a:lnTo>
                    <a:lnTo>
                      <a:pt x="4724" y="0"/>
                    </a:lnTo>
                    <a:close/>
                  </a:path>
                </a:pathLst>
              </a:custGeom>
              <a:gradFill rotWithShape="0">
                <a:gsLst>
                  <a:gs pos="0">
                    <a:schemeClr val="bg2"/>
                  </a:gs>
                  <a:gs pos="100000">
                    <a:schemeClr val="bg1"/>
                  </a:gs>
                </a:gsLst>
                <a:lin ang="0" scaled="1"/>
              </a:gradFill>
              <a:ln w="9525">
                <a:noFill/>
                <a:round/>
                <a:headEnd/>
                <a:tailEnd/>
              </a:ln>
            </p:spPr>
            <p:txBody>
              <a:bodyPr/>
              <a:lstStyle/>
              <a:p>
                <a:endParaRPr lang="ru-RU"/>
              </a:p>
            </p:txBody>
          </p:sp>
          <p:sp>
            <p:nvSpPr>
              <p:cNvPr id="7181" name="Freeform 13"/>
              <p:cNvSpPr>
                <a:spLocks/>
              </p:cNvSpPr>
              <p:nvPr/>
            </p:nvSpPr>
            <p:spPr bwMode="ltGray">
              <a:xfrm>
                <a:off x="552" y="1371"/>
                <a:ext cx="12" cy="252"/>
              </a:xfrm>
              <a:custGeom>
                <a:avLst/>
                <a:gdLst/>
                <a:ahLst/>
                <a:cxnLst>
                  <a:cxn ang="0">
                    <a:pos x="0" y="252"/>
                  </a:cxn>
                  <a:cxn ang="0">
                    <a:pos x="12" y="252"/>
                  </a:cxn>
                  <a:cxn ang="0">
                    <a:pos x="12" y="0"/>
                  </a:cxn>
                  <a:cxn ang="0">
                    <a:pos x="0" y="0"/>
                  </a:cxn>
                  <a:cxn ang="0">
                    <a:pos x="0" y="252"/>
                  </a:cxn>
                  <a:cxn ang="0">
                    <a:pos x="0" y="252"/>
                  </a:cxn>
                </a:cxnLst>
                <a:rect l="0" t="0" r="r" b="b"/>
                <a:pathLst>
                  <a:path w="12" h="252">
                    <a:moveTo>
                      <a:pt x="0" y="252"/>
                    </a:moveTo>
                    <a:lnTo>
                      <a:pt x="12" y="252"/>
                    </a:lnTo>
                    <a:lnTo>
                      <a:pt x="12" y="0"/>
                    </a:lnTo>
                    <a:lnTo>
                      <a:pt x="0" y="0"/>
                    </a:lnTo>
                    <a:lnTo>
                      <a:pt x="0" y="252"/>
                    </a:lnTo>
                    <a:lnTo>
                      <a:pt x="0" y="252"/>
                    </a:lnTo>
                    <a:close/>
                  </a:path>
                </a:pathLst>
              </a:custGeom>
              <a:gradFill rotWithShape="0">
                <a:gsLst>
                  <a:gs pos="0">
                    <a:schemeClr val="accent2"/>
                  </a:gs>
                  <a:gs pos="100000">
                    <a:schemeClr val="bg2"/>
                  </a:gs>
                </a:gsLst>
                <a:lin ang="5400000" scaled="1"/>
              </a:gradFill>
              <a:ln w="9525">
                <a:noFill/>
                <a:round/>
                <a:headEnd/>
                <a:tailEnd/>
              </a:ln>
            </p:spPr>
            <p:txBody>
              <a:bodyPr/>
              <a:lstStyle/>
              <a:p>
                <a:endParaRPr lang="ru-RU"/>
              </a:p>
            </p:txBody>
          </p:sp>
          <p:sp>
            <p:nvSpPr>
              <p:cNvPr id="7182" name="Freeform 14"/>
              <p:cNvSpPr>
                <a:spLocks/>
              </p:cNvSpPr>
              <p:nvPr/>
            </p:nvSpPr>
            <p:spPr bwMode="ltGray">
              <a:xfrm>
                <a:off x="552" y="699"/>
                <a:ext cx="12" cy="252"/>
              </a:xfrm>
              <a:custGeom>
                <a:avLst/>
                <a:gdLst/>
                <a:ahLst/>
                <a:cxnLst>
                  <a:cxn ang="0">
                    <a:pos x="12" y="0"/>
                  </a:cxn>
                  <a:cxn ang="0">
                    <a:pos x="0" y="0"/>
                  </a:cxn>
                  <a:cxn ang="0">
                    <a:pos x="0" y="252"/>
                  </a:cxn>
                  <a:cxn ang="0">
                    <a:pos x="12" y="252"/>
                  </a:cxn>
                  <a:cxn ang="0">
                    <a:pos x="12" y="0"/>
                  </a:cxn>
                  <a:cxn ang="0">
                    <a:pos x="12" y="0"/>
                  </a:cxn>
                </a:cxnLst>
                <a:rect l="0" t="0" r="r" b="b"/>
                <a:pathLst>
                  <a:path w="12" h="252">
                    <a:moveTo>
                      <a:pt x="12" y="0"/>
                    </a:moveTo>
                    <a:lnTo>
                      <a:pt x="0" y="0"/>
                    </a:lnTo>
                    <a:lnTo>
                      <a:pt x="0" y="252"/>
                    </a:lnTo>
                    <a:lnTo>
                      <a:pt x="12" y="252"/>
                    </a:lnTo>
                    <a:lnTo>
                      <a:pt x="12" y="0"/>
                    </a:lnTo>
                    <a:lnTo>
                      <a:pt x="12" y="0"/>
                    </a:lnTo>
                    <a:close/>
                  </a:path>
                </a:pathLst>
              </a:custGeom>
              <a:gradFill rotWithShape="0">
                <a:gsLst>
                  <a:gs pos="0">
                    <a:schemeClr val="bg2"/>
                  </a:gs>
                  <a:gs pos="100000">
                    <a:schemeClr val="accent2"/>
                  </a:gs>
                </a:gsLst>
                <a:lin ang="5400000" scaled="1"/>
              </a:gradFill>
              <a:ln w="9525">
                <a:noFill/>
                <a:round/>
                <a:headEnd/>
                <a:tailEnd/>
              </a:ln>
            </p:spPr>
            <p:txBody>
              <a:bodyPr/>
              <a:lstStyle/>
              <a:p>
                <a:endParaRPr lang="ru-RU"/>
              </a:p>
            </p:txBody>
          </p:sp>
          <p:sp>
            <p:nvSpPr>
              <p:cNvPr id="7183" name="Freeform 15"/>
              <p:cNvSpPr>
                <a:spLocks/>
              </p:cNvSpPr>
              <p:nvPr/>
            </p:nvSpPr>
            <p:spPr bwMode="ltGray">
              <a:xfrm>
                <a:off x="348" y="1155"/>
                <a:ext cx="419" cy="12"/>
              </a:xfrm>
              <a:custGeom>
                <a:avLst/>
                <a:gdLst/>
                <a:ahLst/>
                <a:cxnLst>
                  <a:cxn ang="0">
                    <a:pos x="0" y="0"/>
                  </a:cxn>
                  <a:cxn ang="0">
                    <a:pos x="0" y="12"/>
                  </a:cxn>
                  <a:cxn ang="0">
                    <a:pos x="418" y="12"/>
                  </a:cxn>
                  <a:cxn ang="0">
                    <a:pos x="418" y="0"/>
                  </a:cxn>
                  <a:cxn ang="0">
                    <a:pos x="0" y="0"/>
                  </a:cxn>
                  <a:cxn ang="0">
                    <a:pos x="0" y="0"/>
                  </a:cxn>
                </a:cxnLst>
                <a:rect l="0" t="0" r="r" b="b"/>
                <a:pathLst>
                  <a:path w="418" h="12">
                    <a:moveTo>
                      <a:pt x="0" y="0"/>
                    </a:moveTo>
                    <a:lnTo>
                      <a:pt x="0" y="12"/>
                    </a:lnTo>
                    <a:lnTo>
                      <a:pt x="418" y="12"/>
                    </a:lnTo>
                    <a:lnTo>
                      <a:pt x="418" y="0"/>
                    </a:lnTo>
                    <a:lnTo>
                      <a:pt x="0" y="0"/>
                    </a:lnTo>
                    <a:lnTo>
                      <a:pt x="0" y="0"/>
                    </a:lnTo>
                    <a:close/>
                  </a:path>
                </a:pathLst>
              </a:custGeom>
              <a:gradFill rotWithShape="0">
                <a:gsLst>
                  <a:gs pos="0">
                    <a:schemeClr val="accent2"/>
                  </a:gs>
                  <a:gs pos="50000">
                    <a:schemeClr val="hlink"/>
                  </a:gs>
                  <a:gs pos="100000">
                    <a:schemeClr val="accent2"/>
                  </a:gs>
                </a:gsLst>
                <a:lin ang="0" scaled="1"/>
              </a:gradFill>
              <a:ln w="9525">
                <a:noFill/>
                <a:round/>
                <a:headEnd/>
                <a:tailEnd/>
              </a:ln>
            </p:spPr>
            <p:txBody>
              <a:bodyPr/>
              <a:lstStyle/>
              <a:p>
                <a:endParaRPr lang="ru-RU"/>
              </a:p>
            </p:txBody>
          </p:sp>
        </p:grpSp>
      </p:grpSp>
      <p:sp>
        <p:nvSpPr>
          <p:cNvPr id="7184" name="Rectangle 16"/>
          <p:cNvSpPr>
            <a:spLocks noGrp="1" noChangeArrowheads="1"/>
          </p:cNvSpPr>
          <p:nvPr>
            <p:ph type="ctrTitle" sz="quarter"/>
          </p:nvPr>
        </p:nvSpPr>
        <p:spPr>
          <a:xfrm>
            <a:off x="1066800" y="1997075"/>
            <a:ext cx="7086600" cy="1431925"/>
          </a:xfrm>
        </p:spPr>
        <p:txBody>
          <a:bodyPr anchor="b"/>
          <a:lstStyle>
            <a:lvl1pPr>
              <a:defRPr/>
            </a:lvl1pPr>
          </a:lstStyle>
          <a:p>
            <a:r>
              <a:rPr lang="ru-RU"/>
              <a:t>Образец заголовка</a:t>
            </a:r>
          </a:p>
        </p:txBody>
      </p:sp>
      <p:sp>
        <p:nvSpPr>
          <p:cNvPr id="7185" name="Rectangle 17"/>
          <p:cNvSpPr>
            <a:spLocks noGrp="1" noChangeArrowheads="1"/>
          </p:cNvSpPr>
          <p:nvPr>
            <p:ph type="subTitle" sz="quarter" idx="1"/>
          </p:nvPr>
        </p:nvSpPr>
        <p:spPr>
          <a:xfrm>
            <a:off x="1066800" y="3886200"/>
            <a:ext cx="6400800" cy="1752600"/>
          </a:xfrm>
        </p:spPr>
        <p:txBody>
          <a:bodyPr/>
          <a:lstStyle>
            <a:lvl1pPr marL="0" indent="0">
              <a:buFont typeface="Wingdings" pitchFamily="2" charset="2"/>
              <a:buNone/>
              <a:defRPr/>
            </a:lvl1pPr>
          </a:lstStyle>
          <a:p>
            <a:r>
              <a:rPr lang="ru-RU"/>
              <a:t>Образец подзаголовка</a:t>
            </a:r>
          </a:p>
        </p:txBody>
      </p:sp>
      <p:sp>
        <p:nvSpPr>
          <p:cNvPr id="7186" name="Rectangle 18"/>
          <p:cNvSpPr>
            <a:spLocks noGrp="1" noChangeArrowheads="1"/>
          </p:cNvSpPr>
          <p:nvPr>
            <p:ph type="dt" sz="quarter" idx="2"/>
          </p:nvPr>
        </p:nvSpPr>
        <p:spPr/>
        <p:txBody>
          <a:bodyPr/>
          <a:lstStyle>
            <a:lvl1pPr>
              <a:defRPr/>
            </a:lvl1pPr>
          </a:lstStyle>
          <a:p>
            <a:endParaRPr lang="ru-RU"/>
          </a:p>
        </p:txBody>
      </p:sp>
      <p:sp>
        <p:nvSpPr>
          <p:cNvPr id="7187" name="Rectangle 19"/>
          <p:cNvSpPr>
            <a:spLocks noGrp="1" noChangeArrowheads="1"/>
          </p:cNvSpPr>
          <p:nvPr>
            <p:ph type="ftr" sz="quarter" idx="3"/>
          </p:nvPr>
        </p:nvSpPr>
        <p:spPr>
          <a:xfrm>
            <a:off x="3352800" y="6248400"/>
            <a:ext cx="2895600" cy="457200"/>
          </a:xfrm>
        </p:spPr>
        <p:txBody>
          <a:bodyPr/>
          <a:lstStyle>
            <a:lvl1pPr>
              <a:defRPr/>
            </a:lvl1pPr>
          </a:lstStyle>
          <a:p>
            <a:endParaRPr lang="ru-RU"/>
          </a:p>
        </p:txBody>
      </p:sp>
      <p:sp>
        <p:nvSpPr>
          <p:cNvPr id="7188" name="Rectangle 20"/>
          <p:cNvSpPr>
            <a:spLocks noGrp="1" noChangeArrowheads="1"/>
          </p:cNvSpPr>
          <p:nvPr>
            <p:ph type="sldNum" sz="quarter" idx="4"/>
          </p:nvPr>
        </p:nvSpPr>
        <p:spPr/>
        <p:txBody>
          <a:bodyPr/>
          <a:lstStyle>
            <a:lvl1pPr>
              <a:defRPr/>
            </a:lvl1pPr>
          </a:lstStyle>
          <a:p>
            <a:fld id="{7C235DB6-56A3-43AF-8DE4-493C64CCBF4C}" type="slidenum">
              <a:rPr lang="ru-RU"/>
              <a:pPr/>
              <a:t>‹#›</a:t>
            </a:fld>
            <a:endParaRPr lang="ru-RU"/>
          </a:p>
        </p:txBody>
      </p:sp>
    </p:spTree>
  </p:cSld>
  <p:clrMapOvr>
    <a:masterClrMapping/>
  </p:clrMapOvr>
  <p:transition>
    <p:wipe dir="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endParaRPr lang="ru-RU"/>
          </a:p>
        </p:txBody>
      </p:sp>
      <p:sp>
        <p:nvSpPr>
          <p:cNvPr id="5" name="Нижний колонтитул 4"/>
          <p:cNvSpPr>
            <a:spLocks noGrp="1"/>
          </p:cNvSpPr>
          <p:nvPr>
            <p:ph type="ftr" sz="quarter" idx="11"/>
          </p:nvPr>
        </p:nvSpPr>
        <p:spPr/>
        <p:txBody>
          <a:bodyPr/>
          <a:lstStyle>
            <a:lvl1pPr>
              <a:defRPr/>
            </a:lvl1pPr>
          </a:lstStyle>
          <a:p>
            <a:endParaRPr lang="ru-RU"/>
          </a:p>
        </p:txBody>
      </p:sp>
      <p:sp>
        <p:nvSpPr>
          <p:cNvPr id="6" name="Номер слайда 5"/>
          <p:cNvSpPr>
            <a:spLocks noGrp="1"/>
          </p:cNvSpPr>
          <p:nvPr>
            <p:ph type="sldNum" sz="quarter" idx="12"/>
          </p:nvPr>
        </p:nvSpPr>
        <p:spPr/>
        <p:txBody>
          <a:bodyPr/>
          <a:lstStyle>
            <a:lvl1pPr>
              <a:defRPr/>
            </a:lvl1pPr>
          </a:lstStyle>
          <a:p>
            <a:fld id="{E16EBCAE-15A0-4CE8-A434-A1AC7D51A032}" type="slidenum">
              <a:rPr lang="ru-RU"/>
              <a:pPr/>
              <a:t>‹#›</a:t>
            </a:fld>
            <a:endParaRPr lang="ru-RU"/>
          </a:p>
        </p:txBody>
      </p:sp>
    </p:spTree>
  </p:cSld>
  <p:clrMapOvr>
    <a:masterClrMapping/>
  </p:clrMapOvr>
  <p:transition>
    <p:wipe dir="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724650" y="304800"/>
            <a:ext cx="1885950" cy="5791200"/>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1066800" y="304800"/>
            <a:ext cx="5505450" cy="5791200"/>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endParaRPr lang="ru-RU"/>
          </a:p>
        </p:txBody>
      </p:sp>
      <p:sp>
        <p:nvSpPr>
          <p:cNvPr id="5" name="Нижний колонтитул 4"/>
          <p:cNvSpPr>
            <a:spLocks noGrp="1"/>
          </p:cNvSpPr>
          <p:nvPr>
            <p:ph type="ftr" sz="quarter" idx="11"/>
          </p:nvPr>
        </p:nvSpPr>
        <p:spPr/>
        <p:txBody>
          <a:bodyPr/>
          <a:lstStyle>
            <a:lvl1pPr>
              <a:defRPr/>
            </a:lvl1pPr>
          </a:lstStyle>
          <a:p>
            <a:endParaRPr lang="ru-RU"/>
          </a:p>
        </p:txBody>
      </p:sp>
      <p:sp>
        <p:nvSpPr>
          <p:cNvPr id="6" name="Номер слайда 5"/>
          <p:cNvSpPr>
            <a:spLocks noGrp="1"/>
          </p:cNvSpPr>
          <p:nvPr>
            <p:ph type="sldNum" sz="quarter" idx="12"/>
          </p:nvPr>
        </p:nvSpPr>
        <p:spPr/>
        <p:txBody>
          <a:bodyPr/>
          <a:lstStyle>
            <a:lvl1pPr>
              <a:defRPr/>
            </a:lvl1pPr>
          </a:lstStyle>
          <a:p>
            <a:fld id="{67FDB022-C7EC-47E1-A3CA-E66C0A6E53F7}" type="slidenum">
              <a:rPr lang="ru-RU"/>
              <a:pPr/>
              <a:t>‹#›</a:t>
            </a:fld>
            <a:endParaRPr lang="ru-RU"/>
          </a:p>
        </p:txBody>
      </p:sp>
    </p:spTree>
  </p:cSld>
  <p:clrMapOvr>
    <a:masterClrMapping/>
  </p:clrMapOvr>
  <p:transition>
    <p:wipe dir="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endParaRPr lang="ru-RU"/>
          </a:p>
        </p:txBody>
      </p:sp>
      <p:sp>
        <p:nvSpPr>
          <p:cNvPr id="5" name="Нижний колонтитул 4"/>
          <p:cNvSpPr>
            <a:spLocks noGrp="1"/>
          </p:cNvSpPr>
          <p:nvPr>
            <p:ph type="ftr" sz="quarter" idx="11"/>
          </p:nvPr>
        </p:nvSpPr>
        <p:spPr/>
        <p:txBody>
          <a:bodyPr/>
          <a:lstStyle>
            <a:lvl1pPr>
              <a:defRPr/>
            </a:lvl1pPr>
          </a:lstStyle>
          <a:p>
            <a:endParaRPr lang="ru-RU"/>
          </a:p>
        </p:txBody>
      </p:sp>
      <p:sp>
        <p:nvSpPr>
          <p:cNvPr id="6" name="Номер слайда 5"/>
          <p:cNvSpPr>
            <a:spLocks noGrp="1"/>
          </p:cNvSpPr>
          <p:nvPr>
            <p:ph type="sldNum" sz="quarter" idx="12"/>
          </p:nvPr>
        </p:nvSpPr>
        <p:spPr/>
        <p:txBody>
          <a:bodyPr/>
          <a:lstStyle>
            <a:lvl1pPr>
              <a:defRPr/>
            </a:lvl1pPr>
          </a:lstStyle>
          <a:p>
            <a:fld id="{62125088-FBB4-4977-A6BA-E75029AF9669}" type="slidenum">
              <a:rPr lang="ru-RU"/>
              <a:pPr/>
              <a:t>‹#›</a:t>
            </a:fld>
            <a:endParaRPr lang="ru-RU"/>
          </a:p>
        </p:txBody>
      </p:sp>
    </p:spTree>
  </p:cSld>
  <p:clrMapOvr>
    <a:masterClrMapping/>
  </p:clrMapOvr>
  <p:transition>
    <p:wipe dir="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ru-RU" smtClean="0"/>
              <a:t>Образец текста</a:t>
            </a:r>
          </a:p>
        </p:txBody>
      </p:sp>
      <p:sp>
        <p:nvSpPr>
          <p:cNvPr id="4" name="Дата 3"/>
          <p:cNvSpPr>
            <a:spLocks noGrp="1"/>
          </p:cNvSpPr>
          <p:nvPr>
            <p:ph type="dt" sz="half" idx="10"/>
          </p:nvPr>
        </p:nvSpPr>
        <p:spPr/>
        <p:txBody>
          <a:bodyPr/>
          <a:lstStyle>
            <a:lvl1pPr>
              <a:defRPr/>
            </a:lvl1pPr>
          </a:lstStyle>
          <a:p>
            <a:endParaRPr lang="ru-RU"/>
          </a:p>
        </p:txBody>
      </p:sp>
      <p:sp>
        <p:nvSpPr>
          <p:cNvPr id="5" name="Нижний колонтитул 4"/>
          <p:cNvSpPr>
            <a:spLocks noGrp="1"/>
          </p:cNvSpPr>
          <p:nvPr>
            <p:ph type="ftr" sz="quarter" idx="11"/>
          </p:nvPr>
        </p:nvSpPr>
        <p:spPr/>
        <p:txBody>
          <a:bodyPr/>
          <a:lstStyle>
            <a:lvl1pPr>
              <a:defRPr/>
            </a:lvl1pPr>
          </a:lstStyle>
          <a:p>
            <a:endParaRPr lang="ru-RU"/>
          </a:p>
        </p:txBody>
      </p:sp>
      <p:sp>
        <p:nvSpPr>
          <p:cNvPr id="6" name="Номер слайда 5"/>
          <p:cNvSpPr>
            <a:spLocks noGrp="1"/>
          </p:cNvSpPr>
          <p:nvPr>
            <p:ph type="sldNum" sz="quarter" idx="12"/>
          </p:nvPr>
        </p:nvSpPr>
        <p:spPr/>
        <p:txBody>
          <a:bodyPr/>
          <a:lstStyle>
            <a:lvl1pPr>
              <a:defRPr/>
            </a:lvl1pPr>
          </a:lstStyle>
          <a:p>
            <a:fld id="{7B66125C-6ABA-4DC5-99E0-C3E129544606}" type="slidenum">
              <a:rPr lang="ru-RU"/>
              <a:pPr/>
              <a:t>‹#›</a:t>
            </a:fld>
            <a:endParaRPr lang="ru-RU"/>
          </a:p>
        </p:txBody>
      </p:sp>
    </p:spTree>
  </p:cSld>
  <p:clrMapOvr>
    <a:masterClrMapping/>
  </p:clrMapOvr>
  <p:transition>
    <p:wipe dir="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1066800" y="1981200"/>
            <a:ext cx="36957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914900" y="1981200"/>
            <a:ext cx="36957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lvl1pPr>
              <a:defRPr/>
            </a:lvl1pPr>
          </a:lstStyle>
          <a:p>
            <a:endParaRPr lang="ru-RU"/>
          </a:p>
        </p:txBody>
      </p:sp>
      <p:sp>
        <p:nvSpPr>
          <p:cNvPr id="6" name="Нижний колонтитул 5"/>
          <p:cNvSpPr>
            <a:spLocks noGrp="1"/>
          </p:cNvSpPr>
          <p:nvPr>
            <p:ph type="ftr" sz="quarter" idx="11"/>
          </p:nvPr>
        </p:nvSpPr>
        <p:spPr/>
        <p:txBody>
          <a:bodyPr/>
          <a:lstStyle>
            <a:lvl1pPr>
              <a:defRPr/>
            </a:lvl1pPr>
          </a:lstStyle>
          <a:p>
            <a:endParaRPr lang="ru-RU"/>
          </a:p>
        </p:txBody>
      </p:sp>
      <p:sp>
        <p:nvSpPr>
          <p:cNvPr id="7" name="Номер слайда 6"/>
          <p:cNvSpPr>
            <a:spLocks noGrp="1"/>
          </p:cNvSpPr>
          <p:nvPr>
            <p:ph type="sldNum" sz="quarter" idx="12"/>
          </p:nvPr>
        </p:nvSpPr>
        <p:spPr/>
        <p:txBody>
          <a:bodyPr/>
          <a:lstStyle>
            <a:lvl1pPr>
              <a:defRPr/>
            </a:lvl1pPr>
          </a:lstStyle>
          <a:p>
            <a:fld id="{B8A72FDC-EBC1-4E02-A904-C5C010759A8D}" type="slidenum">
              <a:rPr lang="ru-RU"/>
              <a:pPr/>
              <a:t>‹#›</a:t>
            </a:fld>
            <a:endParaRPr lang="ru-RU"/>
          </a:p>
        </p:txBody>
      </p:sp>
    </p:spTree>
  </p:cSld>
  <p:clrMapOvr>
    <a:masterClrMapping/>
  </p:clrMapOvr>
  <p:transition>
    <p:wipe dir="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lvl1pPr>
              <a:defRPr/>
            </a:lvl1pPr>
          </a:lstStyle>
          <a:p>
            <a:endParaRPr lang="ru-RU"/>
          </a:p>
        </p:txBody>
      </p:sp>
      <p:sp>
        <p:nvSpPr>
          <p:cNvPr id="8" name="Нижний колонтитул 7"/>
          <p:cNvSpPr>
            <a:spLocks noGrp="1"/>
          </p:cNvSpPr>
          <p:nvPr>
            <p:ph type="ftr" sz="quarter" idx="11"/>
          </p:nvPr>
        </p:nvSpPr>
        <p:spPr/>
        <p:txBody>
          <a:bodyPr/>
          <a:lstStyle>
            <a:lvl1pPr>
              <a:defRPr/>
            </a:lvl1pPr>
          </a:lstStyle>
          <a:p>
            <a:endParaRPr lang="ru-RU"/>
          </a:p>
        </p:txBody>
      </p:sp>
      <p:sp>
        <p:nvSpPr>
          <p:cNvPr id="9" name="Номер слайда 8"/>
          <p:cNvSpPr>
            <a:spLocks noGrp="1"/>
          </p:cNvSpPr>
          <p:nvPr>
            <p:ph type="sldNum" sz="quarter" idx="12"/>
          </p:nvPr>
        </p:nvSpPr>
        <p:spPr/>
        <p:txBody>
          <a:bodyPr/>
          <a:lstStyle>
            <a:lvl1pPr>
              <a:defRPr/>
            </a:lvl1pPr>
          </a:lstStyle>
          <a:p>
            <a:fld id="{CBD01B81-7FFB-484A-A1BD-7F10304BE51B}" type="slidenum">
              <a:rPr lang="ru-RU"/>
              <a:pPr/>
              <a:t>‹#›</a:t>
            </a:fld>
            <a:endParaRPr lang="ru-RU"/>
          </a:p>
        </p:txBody>
      </p:sp>
    </p:spTree>
  </p:cSld>
  <p:clrMapOvr>
    <a:masterClrMapping/>
  </p:clrMapOvr>
  <p:transition>
    <p:wipe dir="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lvl1pPr>
              <a:defRPr/>
            </a:lvl1pPr>
          </a:lstStyle>
          <a:p>
            <a:endParaRPr lang="ru-RU"/>
          </a:p>
        </p:txBody>
      </p:sp>
      <p:sp>
        <p:nvSpPr>
          <p:cNvPr id="4" name="Нижний колонтитул 3"/>
          <p:cNvSpPr>
            <a:spLocks noGrp="1"/>
          </p:cNvSpPr>
          <p:nvPr>
            <p:ph type="ftr" sz="quarter" idx="11"/>
          </p:nvPr>
        </p:nvSpPr>
        <p:spPr/>
        <p:txBody>
          <a:bodyPr/>
          <a:lstStyle>
            <a:lvl1pPr>
              <a:defRPr/>
            </a:lvl1pPr>
          </a:lstStyle>
          <a:p>
            <a:endParaRPr lang="ru-RU"/>
          </a:p>
        </p:txBody>
      </p:sp>
      <p:sp>
        <p:nvSpPr>
          <p:cNvPr id="5" name="Номер слайда 4"/>
          <p:cNvSpPr>
            <a:spLocks noGrp="1"/>
          </p:cNvSpPr>
          <p:nvPr>
            <p:ph type="sldNum" sz="quarter" idx="12"/>
          </p:nvPr>
        </p:nvSpPr>
        <p:spPr/>
        <p:txBody>
          <a:bodyPr/>
          <a:lstStyle>
            <a:lvl1pPr>
              <a:defRPr/>
            </a:lvl1pPr>
          </a:lstStyle>
          <a:p>
            <a:fld id="{A237D66A-593C-4C13-A6A8-F0A06D83C354}" type="slidenum">
              <a:rPr lang="ru-RU"/>
              <a:pPr/>
              <a:t>‹#›</a:t>
            </a:fld>
            <a:endParaRPr lang="ru-RU"/>
          </a:p>
        </p:txBody>
      </p:sp>
    </p:spTree>
  </p:cSld>
  <p:clrMapOvr>
    <a:masterClrMapping/>
  </p:clrMapOvr>
  <p:transition>
    <p:wipe dir="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lvl1pPr>
              <a:defRPr/>
            </a:lvl1pPr>
          </a:lstStyle>
          <a:p>
            <a:endParaRPr lang="ru-RU"/>
          </a:p>
        </p:txBody>
      </p:sp>
      <p:sp>
        <p:nvSpPr>
          <p:cNvPr id="3" name="Нижний колонтитул 2"/>
          <p:cNvSpPr>
            <a:spLocks noGrp="1"/>
          </p:cNvSpPr>
          <p:nvPr>
            <p:ph type="ftr" sz="quarter" idx="11"/>
          </p:nvPr>
        </p:nvSpPr>
        <p:spPr/>
        <p:txBody>
          <a:bodyPr/>
          <a:lstStyle>
            <a:lvl1pPr>
              <a:defRPr/>
            </a:lvl1pPr>
          </a:lstStyle>
          <a:p>
            <a:endParaRPr lang="ru-RU"/>
          </a:p>
        </p:txBody>
      </p:sp>
      <p:sp>
        <p:nvSpPr>
          <p:cNvPr id="4" name="Номер слайда 3"/>
          <p:cNvSpPr>
            <a:spLocks noGrp="1"/>
          </p:cNvSpPr>
          <p:nvPr>
            <p:ph type="sldNum" sz="quarter" idx="12"/>
          </p:nvPr>
        </p:nvSpPr>
        <p:spPr/>
        <p:txBody>
          <a:bodyPr/>
          <a:lstStyle>
            <a:lvl1pPr>
              <a:defRPr/>
            </a:lvl1pPr>
          </a:lstStyle>
          <a:p>
            <a:fld id="{F64F765C-550B-4BAC-A1EA-5EBE3FBDFD30}" type="slidenum">
              <a:rPr lang="ru-RU"/>
              <a:pPr/>
              <a:t>‹#›</a:t>
            </a:fld>
            <a:endParaRPr lang="ru-RU"/>
          </a:p>
        </p:txBody>
      </p:sp>
    </p:spTree>
  </p:cSld>
  <p:clrMapOvr>
    <a:masterClrMapping/>
  </p:clrMapOvr>
  <p:transition>
    <p:wipe dir="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lvl1pPr>
              <a:defRPr/>
            </a:lvl1pPr>
          </a:lstStyle>
          <a:p>
            <a:endParaRPr lang="ru-RU"/>
          </a:p>
        </p:txBody>
      </p:sp>
      <p:sp>
        <p:nvSpPr>
          <p:cNvPr id="6" name="Нижний колонтитул 5"/>
          <p:cNvSpPr>
            <a:spLocks noGrp="1"/>
          </p:cNvSpPr>
          <p:nvPr>
            <p:ph type="ftr" sz="quarter" idx="11"/>
          </p:nvPr>
        </p:nvSpPr>
        <p:spPr/>
        <p:txBody>
          <a:bodyPr/>
          <a:lstStyle>
            <a:lvl1pPr>
              <a:defRPr/>
            </a:lvl1pPr>
          </a:lstStyle>
          <a:p>
            <a:endParaRPr lang="ru-RU"/>
          </a:p>
        </p:txBody>
      </p:sp>
      <p:sp>
        <p:nvSpPr>
          <p:cNvPr id="7" name="Номер слайда 6"/>
          <p:cNvSpPr>
            <a:spLocks noGrp="1"/>
          </p:cNvSpPr>
          <p:nvPr>
            <p:ph type="sldNum" sz="quarter" idx="12"/>
          </p:nvPr>
        </p:nvSpPr>
        <p:spPr/>
        <p:txBody>
          <a:bodyPr/>
          <a:lstStyle>
            <a:lvl1pPr>
              <a:defRPr/>
            </a:lvl1pPr>
          </a:lstStyle>
          <a:p>
            <a:fld id="{552F8C66-F897-4E02-87A4-E5D282E9729A}" type="slidenum">
              <a:rPr lang="ru-RU"/>
              <a:pPr/>
              <a:t>‹#›</a:t>
            </a:fld>
            <a:endParaRPr lang="ru-RU"/>
          </a:p>
        </p:txBody>
      </p:sp>
    </p:spTree>
  </p:cSld>
  <p:clrMapOvr>
    <a:masterClrMapping/>
  </p:clrMapOvr>
  <p:transition>
    <p:wipe dir="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lvl1pPr>
              <a:defRPr/>
            </a:lvl1pPr>
          </a:lstStyle>
          <a:p>
            <a:endParaRPr lang="ru-RU"/>
          </a:p>
        </p:txBody>
      </p:sp>
      <p:sp>
        <p:nvSpPr>
          <p:cNvPr id="6" name="Нижний колонтитул 5"/>
          <p:cNvSpPr>
            <a:spLocks noGrp="1"/>
          </p:cNvSpPr>
          <p:nvPr>
            <p:ph type="ftr" sz="quarter" idx="11"/>
          </p:nvPr>
        </p:nvSpPr>
        <p:spPr/>
        <p:txBody>
          <a:bodyPr/>
          <a:lstStyle>
            <a:lvl1pPr>
              <a:defRPr/>
            </a:lvl1pPr>
          </a:lstStyle>
          <a:p>
            <a:endParaRPr lang="ru-RU"/>
          </a:p>
        </p:txBody>
      </p:sp>
      <p:sp>
        <p:nvSpPr>
          <p:cNvPr id="7" name="Номер слайда 6"/>
          <p:cNvSpPr>
            <a:spLocks noGrp="1"/>
          </p:cNvSpPr>
          <p:nvPr>
            <p:ph type="sldNum" sz="quarter" idx="12"/>
          </p:nvPr>
        </p:nvSpPr>
        <p:spPr/>
        <p:txBody>
          <a:bodyPr/>
          <a:lstStyle>
            <a:lvl1pPr>
              <a:defRPr/>
            </a:lvl1pPr>
          </a:lstStyle>
          <a:p>
            <a:fld id="{65CE0826-6301-476A-BA42-84C3B8347526}" type="slidenum">
              <a:rPr lang="ru-RU"/>
              <a:pPr/>
              <a:t>‹#›</a:t>
            </a:fld>
            <a:endParaRPr lang="ru-RU"/>
          </a:p>
        </p:txBody>
      </p:sp>
    </p:spTree>
  </p:cSld>
  <p:clrMapOvr>
    <a:masterClrMapping/>
  </p:clrMapOvr>
  <p:transition>
    <p:wipe dir="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6146" name="Group 2"/>
          <p:cNvGrpSpPr>
            <a:grpSpLocks/>
          </p:cNvGrpSpPr>
          <p:nvPr/>
        </p:nvGrpSpPr>
        <p:grpSpPr bwMode="auto">
          <a:xfrm>
            <a:off x="0" y="6350"/>
            <a:ext cx="9140825" cy="6851650"/>
            <a:chOff x="0" y="4"/>
            <a:chExt cx="5758" cy="4316"/>
          </a:xfrm>
        </p:grpSpPr>
        <p:sp>
          <p:nvSpPr>
            <p:cNvPr id="6147" name="Freeform 3"/>
            <p:cNvSpPr>
              <a:spLocks/>
            </p:cNvSpPr>
            <p:nvPr/>
          </p:nvSpPr>
          <p:spPr bwMode="hidden">
            <a:xfrm>
              <a:off x="558" y="1161"/>
              <a:ext cx="5200" cy="3159"/>
            </a:xfrm>
            <a:custGeom>
              <a:avLst/>
              <a:gdLst/>
              <a:ahLst/>
              <a:cxnLst>
                <a:cxn ang="0">
                  <a:pos x="0" y="3159"/>
                </a:cxn>
                <a:cxn ang="0">
                  <a:pos x="5184" y="3159"/>
                </a:cxn>
                <a:cxn ang="0">
                  <a:pos x="5184" y="0"/>
                </a:cxn>
                <a:cxn ang="0">
                  <a:pos x="0" y="0"/>
                </a:cxn>
                <a:cxn ang="0">
                  <a:pos x="0" y="3159"/>
                </a:cxn>
                <a:cxn ang="0">
                  <a:pos x="0" y="3159"/>
                </a:cxn>
              </a:cxnLst>
              <a:rect l="0" t="0" r="r" b="b"/>
              <a:pathLst>
                <a:path w="5184" h="3159">
                  <a:moveTo>
                    <a:pt x="0" y="3159"/>
                  </a:moveTo>
                  <a:lnTo>
                    <a:pt x="5184" y="3159"/>
                  </a:lnTo>
                  <a:lnTo>
                    <a:pt x="5184" y="0"/>
                  </a:lnTo>
                  <a:lnTo>
                    <a:pt x="0" y="0"/>
                  </a:lnTo>
                  <a:lnTo>
                    <a:pt x="0" y="3159"/>
                  </a:lnTo>
                  <a:lnTo>
                    <a:pt x="0" y="3159"/>
                  </a:lnTo>
                  <a:close/>
                </a:path>
              </a:pathLst>
            </a:custGeom>
            <a:gradFill rotWithShape="0">
              <a:gsLst>
                <a:gs pos="0">
                  <a:schemeClr val="bg1"/>
                </a:gs>
                <a:gs pos="100000">
                  <a:schemeClr val="bg2"/>
                </a:gs>
              </a:gsLst>
              <a:lin ang="0" scaled="1"/>
            </a:gradFill>
            <a:ln w="9525">
              <a:noFill/>
              <a:round/>
              <a:headEnd/>
              <a:tailEnd/>
            </a:ln>
          </p:spPr>
          <p:txBody>
            <a:bodyPr/>
            <a:lstStyle/>
            <a:p>
              <a:endParaRPr lang="ru-RU"/>
            </a:p>
          </p:txBody>
        </p:sp>
        <p:sp>
          <p:nvSpPr>
            <p:cNvPr id="6148" name="Freeform 4"/>
            <p:cNvSpPr>
              <a:spLocks/>
            </p:cNvSpPr>
            <p:nvPr/>
          </p:nvSpPr>
          <p:spPr bwMode="hidden">
            <a:xfrm>
              <a:off x="0" y="1161"/>
              <a:ext cx="558" cy="3159"/>
            </a:xfrm>
            <a:custGeom>
              <a:avLst/>
              <a:gdLst/>
              <a:ahLst/>
              <a:cxnLst>
                <a:cxn ang="0">
                  <a:pos x="0" y="0"/>
                </a:cxn>
                <a:cxn ang="0">
                  <a:pos x="0" y="3159"/>
                </a:cxn>
                <a:cxn ang="0">
                  <a:pos x="556" y="3159"/>
                </a:cxn>
                <a:cxn ang="0">
                  <a:pos x="556" y="0"/>
                </a:cxn>
                <a:cxn ang="0">
                  <a:pos x="0" y="0"/>
                </a:cxn>
                <a:cxn ang="0">
                  <a:pos x="0" y="0"/>
                </a:cxn>
              </a:cxnLst>
              <a:rect l="0" t="0" r="r" b="b"/>
              <a:pathLst>
                <a:path w="556" h="3159">
                  <a:moveTo>
                    <a:pt x="0" y="0"/>
                  </a:moveTo>
                  <a:lnTo>
                    <a:pt x="0" y="3159"/>
                  </a:lnTo>
                  <a:lnTo>
                    <a:pt x="556" y="3159"/>
                  </a:lnTo>
                  <a:lnTo>
                    <a:pt x="556" y="0"/>
                  </a:lnTo>
                  <a:lnTo>
                    <a:pt x="0" y="0"/>
                  </a:lnTo>
                  <a:lnTo>
                    <a:pt x="0" y="0"/>
                  </a:lnTo>
                  <a:close/>
                </a:path>
              </a:pathLst>
            </a:custGeom>
            <a:gradFill rotWithShape="0">
              <a:gsLst>
                <a:gs pos="0">
                  <a:schemeClr val="bg1"/>
                </a:gs>
                <a:gs pos="100000">
                  <a:schemeClr val="bg2"/>
                </a:gs>
              </a:gsLst>
              <a:lin ang="5400000" scaled="1"/>
            </a:gradFill>
            <a:ln w="9525">
              <a:noFill/>
              <a:round/>
              <a:headEnd/>
              <a:tailEnd/>
            </a:ln>
          </p:spPr>
          <p:txBody>
            <a:bodyPr/>
            <a:lstStyle/>
            <a:p>
              <a:endParaRPr lang="ru-RU"/>
            </a:p>
          </p:txBody>
        </p:sp>
        <p:grpSp>
          <p:nvGrpSpPr>
            <p:cNvPr id="6149" name="Group 5"/>
            <p:cNvGrpSpPr>
              <a:grpSpLocks/>
            </p:cNvGrpSpPr>
            <p:nvPr userDrawn="1"/>
          </p:nvGrpSpPr>
          <p:grpSpPr bwMode="auto">
            <a:xfrm>
              <a:off x="0" y="4"/>
              <a:ext cx="5758" cy="4316"/>
              <a:chOff x="0" y="4"/>
              <a:chExt cx="5758" cy="4316"/>
            </a:xfrm>
          </p:grpSpPr>
          <p:sp>
            <p:nvSpPr>
              <p:cNvPr id="6150" name="Freeform 6"/>
              <p:cNvSpPr>
                <a:spLocks/>
              </p:cNvSpPr>
              <p:nvPr/>
            </p:nvSpPr>
            <p:spPr bwMode="ltGray">
              <a:xfrm>
                <a:off x="552" y="4"/>
                <a:ext cx="12" cy="695"/>
              </a:xfrm>
              <a:custGeom>
                <a:avLst/>
                <a:gdLst/>
                <a:ahLst/>
                <a:cxnLst>
                  <a:cxn ang="0">
                    <a:pos x="12" y="0"/>
                  </a:cxn>
                  <a:cxn ang="0">
                    <a:pos x="0" y="0"/>
                  </a:cxn>
                  <a:cxn ang="0">
                    <a:pos x="0" y="695"/>
                  </a:cxn>
                  <a:cxn ang="0">
                    <a:pos x="12" y="695"/>
                  </a:cxn>
                  <a:cxn ang="0">
                    <a:pos x="12" y="0"/>
                  </a:cxn>
                  <a:cxn ang="0">
                    <a:pos x="12" y="0"/>
                  </a:cxn>
                </a:cxnLst>
                <a:rect l="0" t="0" r="r" b="b"/>
                <a:pathLst>
                  <a:path w="12" h="695">
                    <a:moveTo>
                      <a:pt x="12" y="0"/>
                    </a:moveTo>
                    <a:lnTo>
                      <a:pt x="0" y="0"/>
                    </a:lnTo>
                    <a:lnTo>
                      <a:pt x="0" y="695"/>
                    </a:lnTo>
                    <a:lnTo>
                      <a:pt x="12" y="695"/>
                    </a:lnTo>
                    <a:lnTo>
                      <a:pt x="12" y="0"/>
                    </a:lnTo>
                    <a:lnTo>
                      <a:pt x="12" y="0"/>
                    </a:lnTo>
                    <a:close/>
                  </a:path>
                </a:pathLst>
              </a:custGeom>
              <a:gradFill rotWithShape="0">
                <a:gsLst>
                  <a:gs pos="0">
                    <a:schemeClr val="bg1"/>
                  </a:gs>
                  <a:gs pos="100000">
                    <a:schemeClr val="bg2"/>
                  </a:gs>
                </a:gsLst>
                <a:lin ang="5400000" scaled="1"/>
              </a:gradFill>
              <a:ln w="9525">
                <a:noFill/>
                <a:round/>
                <a:headEnd/>
                <a:tailEnd/>
              </a:ln>
            </p:spPr>
            <p:txBody>
              <a:bodyPr/>
              <a:lstStyle/>
              <a:p>
                <a:endParaRPr lang="ru-RU"/>
              </a:p>
            </p:txBody>
          </p:sp>
          <p:sp>
            <p:nvSpPr>
              <p:cNvPr id="6151" name="Freeform 7"/>
              <p:cNvSpPr>
                <a:spLocks/>
              </p:cNvSpPr>
              <p:nvPr/>
            </p:nvSpPr>
            <p:spPr bwMode="ltGray">
              <a:xfrm>
                <a:off x="552" y="1623"/>
                <a:ext cx="12" cy="2697"/>
              </a:xfrm>
              <a:custGeom>
                <a:avLst/>
                <a:gdLst/>
                <a:ahLst/>
                <a:cxnLst>
                  <a:cxn ang="0">
                    <a:pos x="0" y="2697"/>
                  </a:cxn>
                  <a:cxn ang="0">
                    <a:pos x="12" y="2697"/>
                  </a:cxn>
                  <a:cxn ang="0">
                    <a:pos x="12" y="0"/>
                  </a:cxn>
                  <a:cxn ang="0">
                    <a:pos x="0" y="0"/>
                  </a:cxn>
                  <a:cxn ang="0">
                    <a:pos x="0" y="2697"/>
                  </a:cxn>
                  <a:cxn ang="0">
                    <a:pos x="0" y="2697"/>
                  </a:cxn>
                </a:cxnLst>
                <a:rect l="0" t="0" r="r" b="b"/>
                <a:pathLst>
                  <a:path w="12" h="2697">
                    <a:moveTo>
                      <a:pt x="0" y="2697"/>
                    </a:moveTo>
                    <a:lnTo>
                      <a:pt x="12" y="2697"/>
                    </a:lnTo>
                    <a:lnTo>
                      <a:pt x="12" y="0"/>
                    </a:lnTo>
                    <a:lnTo>
                      <a:pt x="0" y="0"/>
                    </a:lnTo>
                    <a:lnTo>
                      <a:pt x="0" y="2697"/>
                    </a:lnTo>
                    <a:lnTo>
                      <a:pt x="0" y="2697"/>
                    </a:lnTo>
                    <a:close/>
                  </a:path>
                </a:pathLst>
              </a:custGeom>
              <a:gradFill rotWithShape="0">
                <a:gsLst>
                  <a:gs pos="0">
                    <a:schemeClr val="bg2"/>
                  </a:gs>
                  <a:gs pos="100000">
                    <a:schemeClr val="bg1"/>
                  </a:gs>
                </a:gsLst>
                <a:lin ang="5400000" scaled="1"/>
              </a:gradFill>
              <a:ln w="9525">
                <a:noFill/>
                <a:round/>
                <a:headEnd/>
                <a:tailEnd/>
              </a:ln>
            </p:spPr>
            <p:txBody>
              <a:bodyPr/>
              <a:lstStyle/>
              <a:p>
                <a:endParaRPr lang="ru-RU"/>
              </a:p>
            </p:txBody>
          </p:sp>
          <p:sp>
            <p:nvSpPr>
              <p:cNvPr id="6152" name="Freeform 8"/>
              <p:cNvSpPr>
                <a:spLocks/>
              </p:cNvSpPr>
              <p:nvPr/>
            </p:nvSpPr>
            <p:spPr bwMode="ltGray">
              <a:xfrm>
                <a:off x="1019" y="1155"/>
                <a:ext cx="4739" cy="12"/>
              </a:xfrm>
              <a:custGeom>
                <a:avLst/>
                <a:gdLst/>
                <a:ahLst/>
                <a:cxnLst>
                  <a:cxn ang="0">
                    <a:pos x="4724" y="0"/>
                  </a:cxn>
                  <a:cxn ang="0">
                    <a:pos x="0" y="0"/>
                  </a:cxn>
                  <a:cxn ang="0">
                    <a:pos x="0" y="12"/>
                  </a:cxn>
                  <a:cxn ang="0">
                    <a:pos x="4724" y="12"/>
                  </a:cxn>
                  <a:cxn ang="0">
                    <a:pos x="4724" y="0"/>
                  </a:cxn>
                  <a:cxn ang="0">
                    <a:pos x="4724" y="0"/>
                  </a:cxn>
                </a:cxnLst>
                <a:rect l="0" t="0" r="r" b="b"/>
                <a:pathLst>
                  <a:path w="4724" h="12">
                    <a:moveTo>
                      <a:pt x="4724" y="0"/>
                    </a:moveTo>
                    <a:lnTo>
                      <a:pt x="0" y="0"/>
                    </a:lnTo>
                    <a:lnTo>
                      <a:pt x="0" y="12"/>
                    </a:lnTo>
                    <a:lnTo>
                      <a:pt x="4724" y="12"/>
                    </a:lnTo>
                    <a:lnTo>
                      <a:pt x="4724" y="0"/>
                    </a:lnTo>
                    <a:lnTo>
                      <a:pt x="4724" y="0"/>
                    </a:lnTo>
                    <a:close/>
                  </a:path>
                </a:pathLst>
              </a:custGeom>
              <a:gradFill rotWithShape="0">
                <a:gsLst>
                  <a:gs pos="0">
                    <a:schemeClr val="bg2"/>
                  </a:gs>
                  <a:gs pos="100000">
                    <a:schemeClr val="bg1"/>
                  </a:gs>
                </a:gsLst>
                <a:lin ang="0" scaled="1"/>
              </a:gradFill>
              <a:ln w="9525">
                <a:noFill/>
                <a:round/>
                <a:headEnd/>
                <a:tailEnd/>
              </a:ln>
            </p:spPr>
            <p:txBody>
              <a:bodyPr/>
              <a:lstStyle/>
              <a:p>
                <a:endParaRPr lang="ru-RU"/>
              </a:p>
            </p:txBody>
          </p:sp>
          <p:sp>
            <p:nvSpPr>
              <p:cNvPr id="6153" name="Freeform 9"/>
              <p:cNvSpPr>
                <a:spLocks/>
              </p:cNvSpPr>
              <p:nvPr/>
            </p:nvSpPr>
            <p:spPr bwMode="ltGray">
              <a:xfrm>
                <a:off x="552" y="1371"/>
                <a:ext cx="12" cy="252"/>
              </a:xfrm>
              <a:custGeom>
                <a:avLst/>
                <a:gdLst/>
                <a:ahLst/>
                <a:cxnLst>
                  <a:cxn ang="0">
                    <a:pos x="0" y="252"/>
                  </a:cxn>
                  <a:cxn ang="0">
                    <a:pos x="12" y="252"/>
                  </a:cxn>
                  <a:cxn ang="0">
                    <a:pos x="12" y="0"/>
                  </a:cxn>
                  <a:cxn ang="0">
                    <a:pos x="0" y="0"/>
                  </a:cxn>
                  <a:cxn ang="0">
                    <a:pos x="0" y="252"/>
                  </a:cxn>
                  <a:cxn ang="0">
                    <a:pos x="0" y="252"/>
                  </a:cxn>
                </a:cxnLst>
                <a:rect l="0" t="0" r="r" b="b"/>
                <a:pathLst>
                  <a:path w="12" h="252">
                    <a:moveTo>
                      <a:pt x="0" y="252"/>
                    </a:moveTo>
                    <a:lnTo>
                      <a:pt x="12" y="252"/>
                    </a:lnTo>
                    <a:lnTo>
                      <a:pt x="12" y="0"/>
                    </a:lnTo>
                    <a:lnTo>
                      <a:pt x="0" y="0"/>
                    </a:lnTo>
                    <a:lnTo>
                      <a:pt x="0" y="252"/>
                    </a:lnTo>
                    <a:lnTo>
                      <a:pt x="0" y="252"/>
                    </a:lnTo>
                    <a:close/>
                  </a:path>
                </a:pathLst>
              </a:custGeom>
              <a:gradFill rotWithShape="0">
                <a:gsLst>
                  <a:gs pos="0">
                    <a:schemeClr val="accent2"/>
                  </a:gs>
                  <a:gs pos="100000">
                    <a:schemeClr val="bg2"/>
                  </a:gs>
                </a:gsLst>
                <a:lin ang="5400000" scaled="1"/>
              </a:gradFill>
              <a:ln w="9525">
                <a:noFill/>
                <a:round/>
                <a:headEnd/>
                <a:tailEnd/>
              </a:ln>
            </p:spPr>
            <p:txBody>
              <a:bodyPr/>
              <a:lstStyle/>
              <a:p>
                <a:endParaRPr lang="ru-RU"/>
              </a:p>
            </p:txBody>
          </p:sp>
          <p:sp>
            <p:nvSpPr>
              <p:cNvPr id="6154" name="Freeform 10"/>
              <p:cNvSpPr>
                <a:spLocks/>
              </p:cNvSpPr>
              <p:nvPr/>
            </p:nvSpPr>
            <p:spPr bwMode="ltGray">
              <a:xfrm>
                <a:off x="552" y="699"/>
                <a:ext cx="12" cy="252"/>
              </a:xfrm>
              <a:custGeom>
                <a:avLst/>
                <a:gdLst/>
                <a:ahLst/>
                <a:cxnLst>
                  <a:cxn ang="0">
                    <a:pos x="12" y="0"/>
                  </a:cxn>
                  <a:cxn ang="0">
                    <a:pos x="0" y="0"/>
                  </a:cxn>
                  <a:cxn ang="0">
                    <a:pos x="0" y="252"/>
                  </a:cxn>
                  <a:cxn ang="0">
                    <a:pos x="12" y="252"/>
                  </a:cxn>
                  <a:cxn ang="0">
                    <a:pos x="12" y="0"/>
                  </a:cxn>
                  <a:cxn ang="0">
                    <a:pos x="12" y="0"/>
                  </a:cxn>
                </a:cxnLst>
                <a:rect l="0" t="0" r="r" b="b"/>
                <a:pathLst>
                  <a:path w="12" h="252">
                    <a:moveTo>
                      <a:pt x="12" y="0"/>
                    </a:moveTo>
                    <a:lnTo>
                      <a:pt x="0" y="0"/>
                    </a:lnTo>
                    <a:lnTo>
                      <a:pt x="0" y="252"/>
                    </a:lnTo>
                    <a:lnTo>
                      <a:pt x="12" y="252"/>
                    </a:lnTo>
                    <a:lnTo>
                      <a:pt x="12" y="0"/>
                    </a:lnTo>
                    <a:lnTo>
                      <a:pt x="12" y="0"/>
                    </a:lnTo>
                    <a:close/>
                  </a:path>
                </a:pathLst>
              </a:custGeom>
              <a:gradFill rotWithShape="0">
                <a:gsLst>
                  <a:gs pos="0">
                    <a:schemeClr val="bg2"/>
                  </a:gs>
                  <a:gs pos="100000">
                    <a:schemeClr val="accent2"/>
                  </a:gs>
                </a:gsLst>
                <a:lin ang="5400000" scaled="1"/>
              </a:gradFill>
              <a:ln w="9525">
                <a:noFill/>
                <a:round/>
                <a:headEnd/>
                <a:tailEnd/>
              </a:ln>
            </p:spPr>
            <p:txBody>
              <a:bodyPr/>
              <a:lstStyle/>
              <a:p>
                <a:endParaRPr lang="ru-RU"/>
              </a:p>
            </p:txBody>
          </p:sp>
          <p:sp>
            <p:nvSpPr>
              <p:cNvPr id="6155" name="Freeform 11"/>
              <p:cNvSpPr>
                <a:spLocks/>
              </p:cNvSpPr>
              <p:nvPr/>
            </p:nvSpPr>
            <p:spPr bwMode="ltGray">
              <a:xfrm>
                <a:off x="552" y="951"/>
                <a:ext cx="12" cy="420"/>
              </a:xfrm>
              <a:custGeom>
                <a:avLst/>
                <a:gdLst/>
                <a:ahLst/>
                <a:cxnLst>
                  <a:cxn ang="0">
                    <a:pos x="0" y="0"/>
                  </a:cxn>
                  <a:cxn ang="0">
                    <a:pos x="0" y="420"/>
                  </a:cxn>
                  <a:cxn ang="0">
                    <a:pos x="12" y="420"/>
                  </a:cxn>
                  <a:cxn ang="0">
                    <a:pos x="12" y="0"/>
                  </a:cxn>
                  <a:cxn ang="0">
                    <a:pos x="0" y="0"/>
                  </a:cxn>
                  <a:cxn ang="0">
                    <a:pos x="0" y="0"/>
                  </a:cxn>
                </a:cxnLst>
                <a:rect l="0" t="0" r="r" b="b"/>
                <a:pathLst>
                  <a:path w="12" h="420">
                    <a:moveTo>
                      <a:pt x="0" y="0"/>
                    </a:moveTo>
                    <a:lnTo>
                      <a:pt x="0" y="420"/>
                    </a:lnTo>
                    <a:lnTo>
                      <a:pt x="12" y="420"/>
                    </a:lnTo>
                    <a:lnTo>
                      <a:pt x="12" y="0"/>
                    </a:lnTo>
                    <a:lnTo>
                      <a:pt x="0" y="0"/>
                    </a:lnTo>
                    <a:lnTo>
                      <a:pt x="0" y="0"/>
                    </a:lnTo>
                    <a:close/>
                  </a:path>
                </a:pathLst>
              </a:custGeom>
              <a:gradFill rotWithShape="0">
                <a:gsLst>
                  <a:gs pos="0">
                    <a:schemeClr val="accent2"/>
                  </a:gs>
                  <a:gs pos="50000">
                    <a:schemeClr val="hlink"/>
                  </a:gs>
                  <a:gs pos="100000">
                    <a:schemeClr val="accent2"/>
                  </a:gs>
                </a:gsLst>
                <a:lin ang="5400000" scaled="1"/>
              </a:gradFill>
              <a:ln w="9525">
                <a:noFill/>
                <a:round/>
                <a:headEnd/>
                <a:tailEnd/>
              </a:ln>
            </p:spPr>
            <p:txBody>
              <a:bodyPr/>
              <a:lstStyle/>
              <a:p>
                <a:endParaRPr lang="ru-RU"/>
              </a:p>
            </p:txBody>
          </p:sp>
          <p:sp>
            <p:nvSpPr>
              <p:cNvPr id="6156" name="Freeform 12"/>
              <p:cNvSpPr>
                <a:spLocks/>
              </p:cNvSpPr>
              <p:nvPr/>
            </p:nvSpPr>
            <p:spPr bwMode="ltGray">
              <a:xfrm>
                <a:off x="0" y="1155"/>
                <a:ext cx="351" cy="12"/>
              </a:xfrm>
              <a:custGeom>
                <a:avLst/>
                <a:gdLst/>
                <a:ahLst/>
                <a:cxnLst>
                  <a:cxn ang="0">
                    <a:pos x="0" y="0"/>
                  </a:cxn>
                  <a:cxn ang="0">
                    <a:pos x="0" y="12"/>
                  </a:cxn>
                  <a:cxn ang="0">
                    <a:pos x="251" y="12"/>
                  </a:cxn>
                  <a:cxn ang="0">
                    <a:pos x="251" y="0"/>
                  </a:cxn>
                  <a:cxn ang="0">
                    <a:pos x="0" y="0"/>
                  </a:cxn>
                  <a:cxn ang="0">
                    <a:pos x="0" y="0"/>
                  </a:cxn>
                </a:cxnLst>
                <a:rect l="0" t="0" r="r" b="b"/>
                <a:pathLst>
                  <a:path w="251" h="12">
                    <a:moveTo>
                      <a:pt x="0" y="0"/>
                    </a:moveTo>
                    <a:lnTo>
                      <a:pt x="0" y="12"/>
                    </a:lnTo>
                    <a:lnTo>
                      <a:pt x="251" y="12"/>
                    </a:lnTo>
                    <a:lnTo>
                      <a:pt x="251" y="0"/>
                    </a:lnTo>
                    <a:lnTo>
                      <a:pt x="0" y="0"/>
                    </a:lnTo>
                    <a:lnTo>
                      <a:pt x="0" y="0"/>
                    </a:lnTo>
                    <a:close/>
                  </a:path>
                </a:pathLst>
              </a:custGeom>
              <a:gradFill rotWithShape="0">
                <a:gsLst>
                  <a:gs pos="0">
                    <a:schemeClr val="bg2"/>
                  </a:gs>
                  <a:gs pos="100000">
                    <a:schemeClr val="accent2"/>
                  </a:gs>
                </a:gsLst>
                <a:lin ang="0" scaled="1"/>
              </a:gradFill>
              <a:ln w="9525">
                <a:noFill/>
                <a:round/>
                <a:headEnd/>
                <a:tailEnd/>
              </a:ln>
            </p:spPr>
            <p:txBody>
              <a:bodyPr/>
              <a:lstStyle/>
              <a:p>
                <a:endParaRPr lang="ru-RU"/>
              </a:p>
            </p:txBody>
          </p:sp>
          <p:sp>
            <p:nvSpPr>
              <p:cNvPr id="6157" name="Freeform 13"/>
              <p:cNvSpPr>
                <a:spLocks/>
              </p:cNvSpPr>
              <p:nvPr/>
            </p:nvSpPr>
            <p:spPr bwMode="ltGray">
              <a:xfrm>
                <a:off x="767" y="1155"/>
                <a:ext cx="252" cy="12"/>
              </a:xfrm>
              <a:custGeom>
                <a:avLst/>
                <a:gdLst/>
                <a:ahLst/>
                <a:cxnLst>
                  <a:cxn ang="0">
                    <a:pos x="251" y="0"/>
                  </a:cxn>
                  <a:cxn ang="0">
                    <a:pos x="0" y="0"/>
                  </a:cxn>
                  <a:cxn ang="0">
                    <a:pos x="0" y="12"/>
                  </a:cxn>
                  <a:cxn ang="0">
                    <a:pos x="251" y="12"/>
                  </a:cxn>
                  <a:cxn ang="0">
                    <a:pos x="251" y="0"/>
                  </a:cxn>
                  <a:cxn ang="0">
                    <a:pos x="251" y="0"/>
                  </a:cxn>
                </a:cxnLst>
                <a:rect l="0" t="0" r="r" b="b"/>
                <a:pathLst>
                  <a:path w="251" h="12">
                    <a:moveTo>
                      <a:pt x="251" y="0"/>
                    </a:moveTo>
                    <a:lnTo>
                      <a:pt x="0" y="0"/>
                    </a:lnTo>
                    <a:lnTo>
                      <a:pt x="0" y="12"/>
                    </a:lnTo>
                    <a:lnTo>
                      <a:pt x="251" y="12"/>
                    </a:lnTo>
                    <a:lnTo>
                      <a:pt x="251" y="0"/>
                    </a:lnTo>
                    <a:lnTo>
                      <a:pt x="251" y="0"/>
                    </a:lnTo>
                    <a:close/>
                  </a:path>
                </a:pathLst>
              </a:custGeom>
              <a:gradFill rotWithShape="0">
                <a:gsLst>
                  <a:gs pos="0">
                    <a:schemeClr val="accent2"/>
                  </a:gs>
                  <a:gs pos="100000">
                    <a:schemeClr val="bg2"/>
                  </a:gs>
                </a:gsLst>
                <a:lin ang="0" scaled="1"/>
              </a:gradFill>
              <a:ln w="9525">
                <a:noFill/>
                <a:round/>
                <a:headEnd/>
                <a:tailEnd/>
              </a:ln>
            </p:spPr>
            <p:txBody>
              <a:bodyPr/>
              <a:lstStyle/>
              <a:p>
                <a:endParaRPr lang="ru-RU"/>
              </a:p>
            </p:txBody>
          </p:sp>
          <p:sp>
            <p:nvSpPr>
              <p:cNvPr id="6158" name="Freeform 14"/>
              <p:cNvSpPr>
                <a:spLocks/>
              </p:cNvSpPr>
              <p:nvPr/>
            </p:nvSpPr>
            <p:spPr bwMode="ltGray">
              <a:xfrm>
                <a:off x="348" y="1155"/>
                <a:ext cx="419" cy="12"/>
              </a:xfrm>
              <a:custGeom>
                <a:avLst/>
                <a:gdLst/>
                <a:ahLst/>
                <a:cxnLst>
                  <a:cxn ang="0">
                    <a:pos x="0" y="0"/>
                  </a:cxn>
                  <a:cxn ang="0">
                    <a:pos x="0" y="12"/>
                  </a:cxn>
                  <a:cxn ang="0">
                    <a:pos x="418" y="12"/>
                  </a:cxn>
                  <a:cxn ang="0">
                    <a:pos x="418" y="0"/>
                  </a:cxn>
                  <a:cxn ang="0">
                    <a:pos x="0" y="0"/>
                  </a:cxn>
                  <a:cxn ang="0">
                    <a:pos x="0" y="0"/>
                  </a:cxn>
                </a:cxnLst>
                <a:rect l="0" t="0" r="r" b="b"/>
                <a:pathLst>
                  <a:path w="418" h="12">
                    <a:moveTo>
                      <a:pt x="0" y="0"/>
                    </a:moveTo>
                    <a:lnTo>
                      <a:pt x="0" y="12"/>
                    </a:lnTo>
                    <a:lnTo>
                      <a:pt x="418" y="12"/>
                    </a:lnTo>
                    <a:lnTo>
                      <a:pt x="418" y="0"/>
                    </a:lnTo>
                    <a:lnTo>
                      <a:pt x="0" y="0"/>
                    </a:lnTo>
                    <a:lnTo>
                      <a:pt x="0" y="0"/>
                    </a:lnTo>
                    <a:close/>
                  </a:path>
                </a:pathLst>
              </a:custGeom>
              <a:gradFill rotWithShape="0">
                <a:gsLst>
                  <a:gs pos="0">
                    <a:schemeClr val="accent2"/>
                  </a:gs>
                  <a:gs pos="50000">
                    <a:schemeClr val="hlink"/>
                  </a:gs>
                  <a:gs pos="100000">
                    <a:schemeClr val="accent2"/>
                  </a:gs>
                </a:gsLst>
                <a:lin ang="0" scaled="1"/>
              </a:gradFill>
              <a:ln w="9525">
                <a:noFill/>
                <a:round/>
                <a:headEnd/>
                <a:tailEnd/>
              </a:ln>
            </p:spPr>
            <p:txBody>
              <a:bodyPr/>
              <a:lstStyle/>
              <a:p>
                <a:endParaRPr lang="ru-RU"/>
              </a:p>
            </p:txBody>
          </p:sp>
        </p:grpSp>
      </p:grpSp>
      <p:sp>
        <p:nvSpPr>
          <p:cNvPr id="6159" name="Rectangle 15"/>
          <p:cNvSpPr>
            <a:spLocks noGrp="1" noChangeArrowheads="1"/>
          </p:cNvSpPr>
          <p:nvPr>
            <p:ph type="title"/>
          </p:nvPr>
        </p:nvSpPr>
        <p:spPr bwMode="auto">
          <a:xfrm>
            <a:off x="1066800" y="304800"/>
            <a:ext cx="7543800" cy="143192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ru-RU" smtClean="0"/>
              <a:t>Образец заголовка</a:t>
            </a:r>
          </a:p>
        </p:txBody>
      </p:sp>
      <p:sp>
        <p:nvSpPr>
          <p:cNvPr id="6160" name="Rectangle 16"/>
          <p:cNvSpPr>
            <a:spLocks noGrp="1" noChangeArrowheads="1"/>
          </p:cNvSpPr>
          <p:nvPr>
            <p:ph type="body" idx="1"/>
          </p:nvPr>
        </p:nvSpPr>
        <p:spPr bwMode="auto">
          <a:xfrm>
            <a:off x="1066800" y="1981200"/>
            <a:ext cx="75438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p>
        </p:txBody>
      </p:sp>
      <p:sp>
        <p:nvSpPr>
          <p:cNvPr id="6161" name="Rectangle 17"/>
          <p:cNvSpPr>
            <a:spLocks noGrp="1" noChangeArrowheads="1"/>
          </p:cNvSpPr>
          <p:nvPr>
            <p:ph type="dt" sz="half" idx="2"/>
          </p:nvPr>
        </p:nvSpPr>
        <p:spPr bwMode="auto">
          <a:xfrm>
            <a:off x="1066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effectLst>
                  <a:outerShdw blurRad="38100" dist="38100" dir="2700000" algn="tl">
                    <a:srgbClr val="000000"/>
                  </a:outerShdw>
                </a:effectLst>
              </a:defRPr>
            </a:lvl1pPr>
          </a:lstStyle>
          <a:p>
            <a:endParaRPr lang="ru-RU"/>
          </a:p>
        </p:txBody>
      </p:sp>
      <p:sp>
        <p:nvSpPr>
          <p:cNvPr id="6162" name="Rectangle 18"/>
          <p:cNvSpPr>
            <a:spLocks noGrp="1" noChangeArrowheads="1"/>
          </p:cNvSpPr>
          <p:nvPr>
            <p:ph type="ftr" sz="quarter" idx="3"/>
          </p:nvPr>
        </p:nvSpPr>
        <p:spPr bwMode="auto">
          <a:xfrm>
            <a:off x="34290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000">
                <a:effectLst>
                  <a:outerShdw blurRad="38100" dist="38100" dir="2700000" algn="tl">
                    <a:srgbClr val="000000"/>
                  </a:outerShdw>
                </a:effectLst>
              </a:defRPr>
            </a:lvl1pPr>
          </a:lstStyle>
          <a:p>
            <a:endParaRPr lang="ru-RU"/>
          </a:p>
        </p:txBody>
      </p:sp>
      <p:sp>
        <p:nvSpPr>
          <p:cNvPr id="6163" name="Rectangle 19"/>
          <p:cNvSpPr>
            <a:spLocks noGrp="1" noChangeArrowheads="1"/>
          </p:cNvSpPr>
          <p:nvPr>
            <p:ph type="sldNum" sz="quarter" idx="4"/>
          </p:nvPr>
        </p:nvSpPr>
        <p:spPr bwMode="auto">
          <a:xfrm>
            <a:off x="67056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a:effectLst>
                  <a:outerShdw blurRad="38100" dist="38100" dir="2700000" algn="tl">
                    <a:srgbClr val="000000"/>
                  </a:outerShdw>
                </a:effectLst>
              </a:defRPr>
            </a:lvl1pPr>
          </a:lstStyle>
          <a:p>
            <a:fld id="{ADF260E1-1A67-45BA-80C6-A965382FB8BE}" type="slidenum">
              <a:rPr lang="ru-RU"/>
              <a:pPr/>
              <a:t>‹#›</a:t>
            </a:fld>
            <a:endParaRPr lang="ru-RU"/>
          </a:p>
        </p:txBody>
      </p:sp>
    </p:spTree>
  </p:cSld>
  <p:clrMap bg1="dk2" tx1="lt1" bg2="dk1" tx2="lt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Lst>
  <p:transition>
    <p:wipe dir="r"/>
  </p:transition>
  <p:txStyles>
    <p:titleStyle>
      <a:lvl1pPr algn="l" rtl="0" fontAlgn="base">
        <a:spcBef>
          <a:spcPct val="0"/>
        </a:spcBef>
        <a:spcAft>
          <a:spcPct val="0"/>
        </a:spcAft>
        <a:defRPr sz="4400" b="1">
          <a:solidFill>
            <a:schemeClr val="tx2"/>
          </a:solidFill>
          <a:effectLst>
            <a:outerShdw blurRad="38100" dist="38100" dir="2700000" algn="tl">
              <a:srgbClr val="000000"/>
            </a:outerShdw>
          </a:effectLst>
          <a:latin typeface="+mj-lt"/>
          <a:ea typeface="+mj-ea"/>
          <a:cs typeface="+mj-cs"/>
        </a:defRPr>
      </a:lvl1pPr>
      <a:lvl2pPr algn="l" rtl="0" fontAlgn="base">
        <a:spcBef>
          <a:spcPct val="0"/>
        </a:spcBef>
        <a:spcAft>
          <a:spcPct val="0"/>
        </a:spcAft>
        <a:defRPr sz="4400" b="1">
          <a:solidFill>
            <a:schemeClr val="tx2"/>
          </a:solidFill>
          <a:effectLst>
            <a:outerShdw blurRad="38100" dist="38100" dir="2700000" algn="tl">
              <a:srgbClr val="000000"/>
            </a:outerShdw>
          </a:effectLst>
          <a:latin typeface="Tahoma" charset="0"/>
          <a:cs typeface="Arial" charset="0"/>
        </a:defRPr>
      </a:lvl2pPr>
      <a:lvl3pPr algn="l" rtl="0" fontAlgn="base">
        <a:spcBef>
          <a:spcPct val="0"/>
        </a:spcBef>
        <a:spcAft>
          <a:spcPct val="0"/>
        </a:spcAft>
        <a:defRPr sz="4400" b="1">
          <a:solidFill>
            <a:schemeClr val="tx2"/>
          </a:solidFill>
          <a:effectLst>
            <a:outerShdw blurRad="38100" dist="38100" dir="2700000" algn="tl">
              <a:srgbClr val="000000"/>
            </a:outerShdw>
          </a:effectLst>
          <a:latin typeface="Tahoma" charset="0"/>
          <a:cs typeface="Arial" charset="0"/>
        </a:defRPr>
      </a:lvl3pPr>
      <a:lvl4pPr algn="l" rtl="0" fontAlgn="base">
        <a:spcBef>
          <a:spcPct val="0"/>
        </a:spcBef>
        <a:spcAft>
          <a:spcPct val="0"/>
        </a:spcAft>
        <a:defRPr sz="4400" b="1">
          <a:solidFill>
            <a:schemeClr val="tx2"/>
          </a:solidFill>
          <a:effectLst>
            <a:outerShdw blurRad="38100" dist="38100" dir="2700000" algn="tl">
              <a:srgbClr val="000000"/>
            </a:outerShdw>
          </a:effectLst>
          <a:latin typeface="Tahoma" charset="0"/>
          <a:cs typeface="Arial" charset="0"/>
        </a:defRPr>
      </a:lvl4pPr>
      <a:lvl5pPr algn="l" rtl="0" fontAlgn="base">
        <a:spcBef>
          <a:spcPct val="0"/>
        </a:spcBef>
        <a:spcAft>
          <a:spcPct val="0"/>
        </a:spcAft>
        <a:defRPr sz="4400" b="1">
          <a:solidFill>
            <a:schemeClr val="tx2"/>
          </a:solidFill>
          <a:effectLst>
            <a:outerShdw blurRad="38100" dist="38100" dir="2700000" algn="tl">
              <a:srgbClr val="000000"/>
            </a:outerShdw>
          </a:effectLst>
          <a:latin typeface="Tahoma" charset="0"/>
          <a:cs typeface="Arial" charset="0"/>
        </a:defRPr>
      </a:lvl5pPr>
      <a:lvl6pPr marL="457200" algn="l" rtl="0" fontAlgn="base">
        <a:spcBef>
          <a:spcPct val="0"/>
        </a:spcBef>
        <a:spcAft>
          <a:spcPct val="0"/>
        </a:spcAft>
        <a:defRPr sz="4400" b="1">
          <a:solidFill>
            <a:schemeClr val="tx2"/>
          </a:solidFill>
          <a:effectLst>
            <a:outerShdw blurRad="38100" dist="38100" dir="2700000" algn="tl">
              <a:srgbClr val="000000"/>
            </a:outerShdw>
          </a:effectLst>
          <a:latin typeface="Tahoma" charset="0"/>
          <a:cs typeface="Arial" charset="0"/>
        </a:defRPr>
      </a:lvl6pPr>
      <a:lvl7pPr marL="914400" algn="l" rtl="0" fontAlgn="base">
        <a:spcBef>
          <a:spcPct val="0"/>
        </a:spcBef>
        <a:spcAft>
          <a:spcPct val="0"/>
        </a:spcAft>
        <a:defRPr sz="4400" b="1">
          <a:solidFill>
            <a:schemeClr val="tx2"/>
          </a:solidFill>
          <a:effectLst>
            <a:outerShdw blurRad="38100" dist="38100" dir="2700000" algn="tl">
              <a:srgbClr val="000000"/>
            </a:outerShdw>
          </a:effectLst>
          <a:latin typeface="Tahoma" charset="0"/>
          <a:cs typeface="Arial" charset="0"/>
        </a:defRPr>
      </a:lvl7pPr>
      <a:lvl8pPr marL="1371600" algn="l" rtl="0" fontAlgn="base">
        <a:spcBef>
          <a:spcPct val="0"/>
        </a:spcBef>
        <a:spcAft>
          <a:spcPct val="0"/>
        </a:spcAft>
        <a:defRPr sz="4400" b="1">
          <a:solidFill>
            <a:schemeClr val="tx2"/>
          </a:solidFill>
          <a:effectLst>
            <a:outerShdw blurRad="38100" dist="38100" dir="2700000" algn="tl">
              <a:srgbClr val="000000"/>
            </a:outerShdw>
          </a:effectLst>
          <a:latin typeface="Tahoma" charset="0"/>
          <a:cs typeface="Arial" charset="0"/>
        </a:defRPr>
      </a:lvl8pPr>
      <a:lvl9pPr marL="1828800" algn="l" rtl="0" fontAlgn="base">
        <a:spcBef>
          <a:spcPct val="0"/>
        </a:spcBef>
        <a:spcAft>
          <a:spcPct val="0"/>
        </a:spcAft>
        <a:defRPr sz="4400" b="1">
          <a:solidFill>
            <a:schemeClr val="tx2"/>
          </a:solidFill>
          <a:effectLst>
            <a:outerShdw blurRad="38100" dist="38100" dir="2700000" algn="tl">
              <a:srgbClr val="000000"/>
            </a:outerShdw>
          </a:effectLst>
          <a:latin typeface="Tahoma" charset="0"/>
          <a:cs typeface="Arial" charset="0"/>
        </a:defRPr>
      </a:lvl9pPr>
    </p:titleStyle>
    <p:bodyStyle>
      <a:lvl1pPr marL="342900" indent="-342900" algn="l" rtl="0" fontAlgn="base">
        <a:spcBef>
          <a:spcPct val="20000"/>
        </a:spcBef>
        <a:spcAft>
          <a:spcPct val="0"/>
        </a:spcAft>
        <a:buClr>
          <a:schemeClr val="hlink"/>
        </a:buClr>
        <a:buSzPct val="70000"/>
        <a:buFont typeface="Wingdings" pitchFamily="2" charset="2"/>
        <a:buChar char="n"/>
        <a:defRPr sz="3200">
          <a:solidFill>
            <a:schemeClr val="tx1"/>
          </a:solidFill>
          <a:effectLst>
            <a:outerShdw blurRad="38100" dist="38100" dir="2700000" algn="tl">
              <a:srgbClr val="000000"/>
            </a:outerShdw>
          </a:effectLst>
          <a:latin typeface="+mn-lt"/>
          <a:ea typeface="+mn-ea"/>
          <a:cs typeface="+mn-cs"/>
        </a:defRPr>
      </a:lvl1pPr>
      <a:lvl2pPr marL="742950" indent="-285750" algn="l" rtl="0" fontAlgn="base">
        <a:spcBef>
          <a:spcPct val="20000"/>
        </a:spcBef>
        <a:spcAft>
          <a:spcPct val="0"/>
        </a:spcAft>
        <a:buClr>
          <a:schemeClr val="tx1"/>
        </a:buClr>
        <a:buChar char="–"/>
        <a:defRPr sz="2800">
          <a:solidFill>
            <a:schemeClr val="tx1"/>
          </a:solidFill>
          <a:effectLst>
            <a:outerShdw blurRad="38100" dist="38100" dir="2700000" algn="tl">
              <a:srgbClr val="000000"/>
            </a:outerShdw>
          </a:effectLst>
          <a:latin typeface="+mn-lt"/>
          <a:cs typeface="+mn-cs"/>
        </a:defRPr>
      </a:lvl2pPr>
      <a:lvl3pPr marL="1143000" indent="-228600" algn="l" rtl="0" fontAlgn="base">
        <a:spcBef>
          <a:spcPct val="20000"/>
        </a:spcBef>
        <a:spcAft>
          <a:spcPct val="0"/>
        </a:spcAft>
        <a:buClr>
          <a:schemeClr val="hlink"/>
        </a:buClr>
        <a:buSzPct val="70000"/>
        <a:buFont typeface="Wingdings" pitchFamily="2" charset="2"/>
        <a:buChar char="n"/>
        <a:defRPr sz="2400">
          <a:solidFill>
            <a:schemeClr val="tx1"/>
          </a:solidFill>
          <a:effectLst>
            <a:outerShdw blurRad="38100" dist="38100" dir="2700000" algn="tl">
              <a:srgbClr val="000000"/>
            </a:outerShdw>
          </a:effectLst>
          <a:latin typeface="+mn-lt"/>
          <a:cs typeface="+mn-cs"/>
        </a:defRPr>
      </a:lvl3pPr>
      <a:lvl4pPr marL="1600200" indent="-228600" algn="l" rtl="0" fontAlgn="base">
        <a:spcBef>
          <a:spcPct val="20000"/>
        </a:spcBef>
        <a:spcAft>
          <a:spcPct val="0"/>
        </a:spcAft>
        <a:buClr>
          <a:schemeClr val="tx1"/>
        </a:buClr>
        <a:buChar char="–"/>
        <a:defRPr sz="2000">
          <a:solidFill>
            <a:schemeClr val="tx1"/>
          </a:solidFill>
          <a:effectLst>
            <a:outerShdw blurRad="38100" dist="38100" dir="2700000" algn="tl">
              <a:srgbClr val="000000"/>
            </a:outerShdw>
          </a:effectLst>
          <a:latin typeface="+mn-lt"/>
          <a:cs typeface="+mn-cs"/>
        </a:defRPr>
      </a:lvl4pPr>
      <a:lvl5pPr marL="20574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cs typeface="+mn-cs"/>
        </a:defRPr>
      </a:lvl5pPr>
      <a:lvl6pPr marL="25146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cs typeface="+mn-cs"/>
        </a:defRPr>
      </a:lvl6pPr>
      <a:lvl7pPr marL="29718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cs typeface="+mn-cs"/>
        </a:defRPr>
      </a:lvl7pPr>
      <a:lvl8pPr marL="34290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cs typeface="+mn-cs"/>
        </a:defRPr>
      </a:lvl8pPr>
      <a:lvl9pPr marL="38862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5.wmf"/><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6.wmf"/><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7.wmf"/><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ctrTitle"/>
          </p:nvPr>
        </p:nvSpPr>
        <p:spPr/>
        <p:txBody>
          <a:bodyPr/>
          <a:lstStyle/>
          <a:p>
            <a:r>
              <a:rPr lang="ru-RU" smtClean="0"/>
              <a:t>А12 </a:t>
            </a:r>
            <a:r>
              <a:rPr lang="ru-RU" dirty="0" err="1" smtClean="0"/>
              <a:t>н-нн</a:t>
            </a:r>
            <a:r>
              <a:rPr lang="ru-RU" dirty="0" smtClean="0"/>
              <a:t> в различных частях речи</a:t>
            </a:r>
            <a:endParaRPr lang="ru-RU" dirty="0"/>
          </a:p>
        </p:txBody>
      </p:sp>
      <p:sp>
        <p:nvSpPr>
          <p:cNvPr id="4099" name="Rectangle 3"/>
          <p:cNvSpPr>
            <a:spLocks noGrp="1" noChangeArrowheads="1"/>
          </p:cNvSpPr>
          <p:nvPr>
            <p:ph type="subTitle" idx="1"/>
          </p:nvPr>
        </p:nvSpPr>
        <p:spPr/>
        <p:txBody>
          <a:bodyPr/>
          <a:lstStyle/>
          <a:p>
            <a:r>
              <a:rPr lang="ru-RU" dirty="0" smtClean="0"/>
              <a:t>Занятие элективного курса в 11 классе</a:t>
            </a:r>
            <a:endParaRPr lang="ru-RU" dirty="0"/>
          </a:p>
        </p:txBody>
      </p:sp>
    </p:spTree>
  </p:cSld>
  <p:clrMapOvr>
    <a:masterClrMapping/>
  </p:clrMapOvr>
  <p:transition>
    <p:wipe dir="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z="2800" dirty="0" smtClean="0"/>
              <a:t>Запомните слова-исключения! Они все есть в задании А12!</a:t>
            </a:r>
            <a:br>
              <a:rPr lang="ru-RU" sz="2800" dirty="0" smtClean="0"/>
            </a:br>
            <a:endParaRPr lang="ru-RU" sz="2800" dirty="0"/>
          </a:p>
        </p:txBody>
      </p:sp>
      <p:sp>
        <p:nvSpPr>
          <p:cNvPr id="3" name="Содержимое 2"/>
          <p:cNvSpPr>
            <a:spLocks noGrp="1"/>
          </p:cNvSpPr>
          <p:nvPr>
            <p:ph idx="1"/>
          </p:nvPr>
        </p:nvSpPr>
        <p:spPr/>
        <p:txBody>
          <a:bodyPr/>
          <a:lstStyle/>
          <a:p>
            <a:r>
              <a:rPr lang="ru-RU" b="1" dirty="0" err="1" smtClean="0"/>
              <a:t>назваНый</a:t>
            </a:r>
            <a:r>
              <a:rPr lang="ru-RU" b="1" dirty="0" smtClean="0"/>
              <a:t> (брат)</a:t>
            </a:r>
            <a:endParaRPr lang="ru-RU" dirty="0" smtClean="0"/>
          </a:p>
          <a:p>
            <a:r>
              <a:rPr lang="ru-RU" b="1" dirty="0" err="1" smtClean="0"/>
              <a:t>непрошеНый</a:t>
            </a:r>
            <a:r>
              <a:rPr lang="ru-RU" b="1" dirty="0" smtClean="0"/>
              <a:t> (гость)</a:t>
            </a:r>
            <a:endParaRPr lang="ru-RU" dirty="0" smtClean="0"/>
          </a:p>
          <a:p>
            <a:r>
              <a:rPr lang="ru-RU" b="1" dirty="0" err="1" smtClean="0"/>
              <a:t>посажёНый</a:t>
            </a:r>
            <a:r>
              <a:rPr lang="ru-RU" b="1" dirty="0" smtClean="0"/>
              <a:t> (отец)</a:t>
            </a:r>
            <a:endParaRPr lang="ru-RU" dirty="0" smtClean="0"/>
          </a:p>
          <a:p>
            <a:r>
              <a:rPr lang="ru-RU" b="1" dirty="0" err="1" smtClean="0"/>
              <a:t>смышлёНый</a:t>
            </a:r>
            <a:endParaRPr lang="ru-RU" dirty="0"/>
          </a:p>
        </p:txBody>
      </p:sp>
    </p:spTree>
  </p:cSld>
  <p:clrMapOvr>
    <a:masterClrMapping/>
  </p:clrMapOvr>
  <p:transition>
    <p:wipe dir="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a:xfrm>
            <a:off x="1066800" y="1"/>
            <a:ext cx="7543800" cy="685800"/>
          </a:xfrm>
        </p:spPr>
        <p:txBody>
          <a:bodyPr/>
          <a:lstStyle/>
          <a:p>
            <a:pPr algn="ctr"/>
            <a:r>
              <a:rPr lang="ru-RU" sz="2800" dirty="0" smtClean="0"/>
              <a:t>В кратких формах</a:t>
            </a:r>
            <a:endParaRPr lang="ru-RU" sz="2800" dirty="0"/>
          </a:p>
        </p:txBody>
      </p:sp>
      <p:sp>
        <p:nvSpPr>
          <p:cNvPr id="5" name="Прямоугольник 4"/>
          <p:cNvSpPr/>
          <p:nvPr/>
        </p:nvSpPr>
        <p:spPr>
          <a:xfrm>
            <a:off x="457200" y="990600"/>
            <a:ext cx="2667000" cy="762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b="1" dirty="0" smtClean="0">
                <a:solidFill>
                  <a:schemeClr val="bg1">
                    <a:lumMod val="50000"/>
                  </a:schemeClr>
                </a:solidFill>
              </a:rPr>
              <a:t>Краткие причастия</a:t>
            </a:r>
            <a:endParaRPr lang="ru-RU" b="1" dirty="0">
              <a:solidFill>
                <a:schemeClr val="bg1">
                  <a:lumMod val="50000"/>
                </a:schemeClr>
              </a:solidFill>
            </a:endParaRPr>
          </a:p>
        </p:txBody>
      </p:sp>
      <p:sp>
        <p:nvSpPr>
          <p:cNvPr id="6" name="Прямоугольник 5"/>
          <p:cNvSpPr/>
          <p:nvPr/>
        </p:nvSpPr>
        <p:spPr>
          <a:xfrm>
            <a:off x="3276600" y="990600"/>
            <a:ext cx="2667000" cy="762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b="1" dirty="0" smtClean="0">
                <a:solidFill>
                  <a:schemeClr val="bg1">
                    <a:lumMod val="50000"/>
                  </a:schemeClr>
                </a:solidFill>
              </a:rPr>
              <a:t>Краткие прилагательные</a:t>
            </a:r>
            <a:endParaRPr lang="ru-RU" b="1" dirty="0">
              <a:solidFill>
                <a:schemeClr val="bg1">
                  <a:lumMod val="50000"/>
                </a:schemeClr>
              </a:solidFill>
            </a:endParaRPr>
          </a:p>
        </p:txBody>
      </p:sp>
      <p:sp>
        <p:nvSpPr>
          <p:cNvPr id="7" name="Прямоугольник 6"/>
          <p:cNvSpPr/>
          <p:nvPr/>
        </p:nvSpPr>
        <p:spPr>
          <a:xfrm>
            <a:off x="6096000" y="990600"/>
            <a:ext cx="2667000" cy="762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b="1" dirty="0" smtClean="0">
                <a:solidFill>
                  <a:schemeClr val="bg1">
                    <a:lumMod val="50000"/>
                  </a:schemeClr>
                </a:solidFill>
              </a:rPr>
              <a:t>Наречия</a:t>
            </a:r>
            <a:endParaRPr lang="ru-RU" b="1" dirty="0">
              <a:solidFill>
                <a:schemeClr val="bg1">
                  <a:lumMod val="50000"/>
                </a:schemeClr>
              </a:solidFill>
            </a:endParaRPr>
          </a:p>
        </p:txBody>
      </p:sp>
      <p:sp>
        <p:nvSpPr>
          <p:cNvPr id="8" name="Прямоугольник 7"/>
          <p:cNvSpPr/>
          <p:nvPr/>
        </p:nvSpPr>
        <p:spPr>
          <a:xfrm>
            <a:off x="1066800" y="1981200"/>
            <a:ext cx="4191000" cy="76200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ru-RU" b="1" dirty="0" smtClean="0">
                <a:solidFill>
                  <a:schemeClr val="bg1">
                    <a:lumMod val="50000"/>
                  </a:schemeClr>
                </a:solidFill>
              </a:rPr>
              <a:t>Являются сказуемым</a:t>
            </a:r>
            <a:endParaRPr lang="ru-RU" b="1" dirty="0">
              <a:solidFill>
                <a:schemeClr val="bg1">
                  <a:lumMod val="50000"/>
                </a:schemeClr>
              </a:solidFill>
            </a:endParaRPr>
          </a:p>
        </p:txBody>
      </p:sp>
      <p:sp>
        <p:nvSpPr>
          <p:cNvPr id="9" name="Прямоугольник 8"/>
          <p:cNvSpPr/>
          <p:nvPr/>
        </p:nvSpPr>
        <p:spPr>
          <a:xfrm>
            <a:off x="6172200" y="1981200"/>
            <a:ext cx="2590800" cy="76200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ru-RU" b="1" dirty="0" smtClean="0">
                <a:solidFill>
                  <a:schemeClr val="bg1">
                    <a:lumMod val="50000"/>
                  </a:schemeClr>
                </a:solidFill>
              </a:rPr>
              <a:t>Являются обстоятельством</a:t>
            </a:r>
            <a:endParaRPr lang="ru-RU" b="1" dirty="0">
              <a:solidFill>
                <a:schemeClr val="bg1">
                  <a:lumMod val="50000"/>
                </a:schemeClr>
              </a:solidFill>
            </a:endParaRPr>
          </a:p>
        </p:txBody>
      </p:sp>
      <p:sp>
        <p:nvSpPr>
          <p:cNvPr id="10" name="Прямоугольник 9"/>
          <p:cNvSpPr/>
          <p:nvPr/>
        </p:nvSpPr>
        <p:spPr>
          <a:xfrm>
            <a:off x="6248400" y="3200400"/>
            <a:ext cx="2590800" cy="1600200"/>
          </a:xfrm>
          <a:prstGeom prst="rect">
            <a:avLst/>
          </a:prstGeom>
          <a:solidFill>
            <a:srgbClr val="FF0000"/>
          </a:solidFill>
        </p:spPr>
        <p:style>
          <a:lnRef idx="2">
            <a:schemeClr val="accent1"/>
          </a:lnRef>
          <a:fillRef idx="1">
            <a:schemeClr val="lt1"/>
          </a:fillRef>
          <a:effectRef idx="0">
            <a:schemeClr val="accent1"/>
          </a:effectRef>
          <a:fontRef idx="minor">
            <a:schemeClr val="dk1"/>
          </a:fontRef>
        </p:style>
        <p:txBody>
          <a:bodyPr rtlCol="0" anchor="ctr"/>
          <a:lstStyle/>
          <a:p>
            <a:pPr algn="ctr"/>
            <a:r>
              <a:rPr lang="ru-RU" b="1" dirty="0" smtClean="0">
                <a:solidFill>
                  <a:schemeClr val="tx1"/>
                </a:solidFill>
              </a:rPr>
              <a:t>Столько Н, сколько в слове, от которого оно образовалось</a:t>
            </a:r>
            <a:endParaRPr lang="ru-RU" b="1" dirty="0">
              <a:solidFill>
                <a:schemeClr val="tx1"/>
              </a:solidFill>
            </a:endParaRPr>
          </a:p>
        </p:txBody>
      </p:sp>
      <p:sp>
        <p:nvSpPr>
          <p:cNvPr id="11" name="Прямоугольник 10"/>
          <p:cNvSpPr/>
          <p:nvPr/>
        </p:nvSpPr>
        <p:spPr>
          <a:xfrm>
            <a:off x="457200" y="2971800"/>
            <a:ext cx="2590800" cy="685800"/>
          </a:xfrm>
          <a:prstGeom prst="rect">
            <a:avLst/>
          </a:prstGeom>
          <a:solidFill>
            <a:srgbClr val="FFFF00"/>
          </a:solidFill>
        </p:spPr>
        <p:style>
          <a:lnRef idx="2">
            <a:schemeClr val="accent1"/>
          </a:lnRef>
          <a:fillRef idx="1">
            <a:schemeClr val="lt1"/>
          </a:fillRef>
          <a:effectRef idx="0">
            <a:schemeClr val="accent1"/>
          </a:effectRef>
          <a:fontRef idx="minor">
            <a:schemeClr val="dk1"/>
          </a:fontRef>
        </p:style>
        <p:txBody>
          <a:bodyPr rtlCol="0" anchor="ctr"/>
          <a:lstStyle/>
          <a:p>
            <a:pPr algn="ctr"/>
            <a:r>
              <a:rPr lang="ru-RU" b="1" dirty="0" smtClean="0">
                <a:solidFill>
                  <a:schemeClr val="bg1">
                    <a:lumMod val="50000"/>
                  </a:schemeClr>
                </a:solidFill>
              </a:rPr>
              <a:t>Временный признак</a:t>
            </a:r>
            <a:endParaRPr lang="ru-RU" b="1" dirty="0">
              <a:solidFill>
                <a:schemeClr val="bg1">
                  <a:lumMod val="50000"/>
                </a:schemeClr>
              </a:solidFill>
            </a:endParaRPr>
          </a:p>
        </p:txBody>
      </p:sp>
      <p:sp>
        <p:nvSpPr>
          <p:cNvPr id="12" name="Прямоугольник 11"/>
          <p:cNvSpPr/>
          <p:nvPr/>
        </p:nvSpPr>
        <p:spPr>
          <a:xfrm>
            <a:off x="3352800" y="2971800"/>
            <a:ext cx="2590800" cy="685800"/>
          </a:xfrm>
          <a:prstGeom prst="rect">
            <a:avLst/>
          </a:prstGeom>
          <a:solidFill>
            <a:srgbClr val="FFFF00"/>
          </a:solidFill>
        </p:spPr>
        <p:style>
          <a:lnRef idx="2">
            <a:schemeClr val="accent1"/>
          </a:lnRef>
          <a:fillRef idx="1">
            <a:schemeClr val="lt1"/>
          </a:fillRef>
          <a:effectRef idx="0">
            <a:schemeClr val="accent1"/>
          </a:effectRef>
          <a:fontRef idx="minor">
            <a:schemeClr val="dk1"/>
          </a:fontRef>
        </p:style>
        <p:txBody>
          <a:bodyPr rtlCol="0" anchor="ctr"/>
          <a:lstStyle/>
          <a:p>
            <a:pPr algn="ctr"/>
            <a:r>
              <a:rPr lang="ru-RU" b="1" dirty="0" smtClean="0">
                <a:solidFill>
                  <a:schemeClr val="bg1">
                    <a:lumMod val="50000"/>
                  </a:schemeClr>
                </a:solidFill>
              </a:rPr>
              <a:t>Постоянный признак</a:t>
            </a:r>
            <a:endParaRPr lang="ru-RU" b="1" dirty="0">
              <a:solidFill>
                <a:schemeClr val="bg1">
                  <a:lumMod val="50000"/>
                </a:schemeClr>
              </a:solidFill>
            </a:endParaRPr>
          </a:p>
        </p:txBody>
      </p:sp>
      <p:sp>
        <p:nvSpPr>
          <p:cNvPr id="13" name="Прямоугольник 12"/>
          <p:cNvSpPr/>
          <p:nvPr/>
        </p:nvSpPr>
        <p:spPr>
          <a:xfrm>
            <a:off x="457200" y="3810000"/>
            <a:ext cx="2590800" cy="685800"/>
          </a:xfrm>
          <a:prstGeom prst="rect">
            <a:avLst/>
          </a:prstGeom>
          <a:solidFill>
            <a:srgbClr val="FFFF00"/>
          </a:solidFill>
        </p:spPr>
        <p:style>
          <a:lnRef idx="2">
            <a:schemeClr val="accent1"/>
          </a:lnRef>
          <a:fillRef idx="1">
            <a:schemeClr val="lt1"/>
          </a:fillRef>
          <a:effectRef idx="0">
            <a:schemeClr val="accent1"/>
          </a:effectRef>
          <a:fontRef idx="minor">
            <a:schemeClr val="dk1"/>
          </a:fontRef>
        </p:style>
        <p:txBody>
          <a:bodyPr rtlCol="0" anchor="ctr"/>
          <a:lstStyle/>
          <a:p>
            <a:pPr algn="ctr"/>
            <a:r>
              <a:rPr lang="ru-RU" b="1" dirty="0" smtClean="0">
                <a:solidFill>
                  <a:schemeClr val="bg1">
                    <a:lumMod val="50000"/>
                  </a:schemeClr>
                </a:solidFill>
              </a:rPr>
              <a:t>Можно заменить глаголом</a:t>
            </a:r>
            <a:endParaRPr lang="ru-RU" b="1" dirty="0">
              <a:solidFill>
                <a:schemeClr val="bg1">
                  <a:lumMod val="50000"/>
                </a:schemeClr>
              </a:solidFill>
            </a:endParaRPr>
          </a:p>
        </p:txBody>
      </p:sp>
      <p:sp>
        <p:nvSpPr>
          <p:cNvPr id="14" name="Прямоугольник 13"/>
          <p:cNvSpPr/>
          <p:nvPr/>
        </p:nvSpPr>
        <p:spPr>
          <a:xfrm>
            <a:off x="3352800" y="3886200"/>
            <a:ext cx="2590800" cy="685800"/>
          </a:xfrm>
          <a:prstGeom prst="rect">
            <a:avLst/>
          </a:prstGeom>
          <a:solidFill>
            <a:srgbClr val="FFFF00"/>
          </a:solidFill>
        </p:spPr>
        <p:style>
          <a:lnRef idx="2">
            <a:schemeClr val="accent1"/>
          </a:lnRef>
          <a:fillRef idx="1">
            <a:schemeClr val="lt1"/>
          </a:fillRef>
          <a:effectRef idx="0">
            <a:schemeClr val="accent1"/>
          </a:effectRef>
          <a:fontRef idx="minor">
            <a:schemeClr val="dk1"/>
          </a:fontRef>
        </p:style>
        <p:txBody>
          <a:bodyPr rtlCol="0" anchor="ctr"/>
          <a:lstStyle/>
          <a:p>
            <a:pPr algn="ctr"/>
            <a:r>
              <a:rPr lang="ru-RU" b="1" dirty="0" smtClean="0">
                <a:solidFill>
                  <a:schemeClr val="bg1">
                    <a:lumMod val="50000"/>
                  </a:schemeClr>
                </a:solidFill>
              </a:rPr>
              <a:t>Можно заменить прилагательным</a:t>
            </a:r>
            <a:endParaRPr lang="ru-RU" b="1" dirty="0">
              <a:solidFill>
                <a:schemeClr val="bg1">
                  <a:lumMod val="50000"/>
                </a:schemeClr>
              </a:solidFill>
            </a:endParaRPr>
          </a:p>
        </p:txBody>
      </p:sp>
      <p:sp>
        <p:nvSpPr>
          <p:cNvPr id="15" name="Прямоугольник 14"/>
          <p:cNvSpPr/>
          <p:nvPr/>
        </p:nvSpPr>
        <p:spPr>
          <a:xfrm>
            <a:off x="3352800" y="4876800"/>
            <a:ext cx="2590800" cy="1600200"/>
          </a:xfrm>
          <a:prstGeom prst="rect">
            <a:avLst/>
          </a:prstGeom>
          <a:solidFill>
            <a:srgbClr val="FF0000"/>
          </a:solidFill>
        </p:spPr>
        <p:style>
          <a:lnRef idx="2">
            <a:schemeClr val="accent1"/>
          </a:lnRef>
          <a:fillRef idx="1">
            <a:schemeClr val="lt1"/>
          </a:fillRef>
          <a:effectRef idx="0">
            <a:schemeClr val="accent1"/>
          </a:effectRef>
          <a:fontRef idx="minor">
            <a:schemeClr val="dk1"/>
          </a:fontRef>
        </p:style>
        <p:txBody>
          <a:bodyPr rtlCol="0" anchor="ctr"/>
          <a:lstStyle/>
          <a:p>
            <a:pPr algn="ctr"/>
            <a:r>
              <a:rPr lang="ru-RU" b="1" dirty="0" smtClean="0">
                <a:solidFill>
                  <a:schemeClr val="tx1"/>
                </a:solidFill>
              </a:rPr>
              <a:t>Столько Н, сколько в слове, от которого оно образовалось</a:t>
            </a:r>
            <a:endParaRPr lang="ru-RU" b="1" dirty="0">
              <a:solidFill>
                <a:schemeClr val="tx1"/>
              </a:solidFill>
            </a:endParaRPr>
          </a:p>
        </p:txBody>
      </p:sp>
      <p:sp>
        <p:nvSpPr>
          <p:cNvPr id="16" name="Прямоугольник 15"/>
          <p:cNvSpPr/>
          <p:nvPr/>
        </p:nvSpPr>
        <p:spPr>
          <a:xfrm>
            <a:off x="1219200" y="4724400"/>
            <a:ext cx="990600" cy="914400"/>
          </a:xfrm>
          <a:prstGeom prst="rect">
            <a:avLst/>
          </a:prstGeom>
          <a:solidFill>
            <a:srgbClr val="FF0000"/>
          </a:solidFill>
        </p:spPr>
        <p:style>
          <a:lnRef idx="2">
            <a:schemeClr val="accent1"/>
          </a:lnRef>
          <a:fillRef idx="1">
            <a:schemeClr val="lt1"/>
          </a:fillRef>
          <a:effectRef idx="0">
            <a:schemeClr val="accent1"/>
          </a:effectRef>
          <a:fontRef idx="minor">
            <a:schemeClr val="dk1"/>
          </a:fontRef>
        </p:style>
        <p:txBody>
          <a:bodyPr rtlCol="0" anchor="ctr"/>
          <a:lstStyle/>
          <a:p>
            <a:pPr algn="ctr"/>
            <a:r>
              <a:rPr lang="ru-RU" b="1" dirty="0" smtClean="0">
                <a:solidFill>
                  <a:schemeClr val="tx1"/>
                </a:solidFill>
              </a:rPr>
              <a:t>Н</a:t>
            </a:r>
            <a:endParaRPr lang="ru-RU" b="1" dirty="0">
              <a:solidFill>
                <a:schemeClr val="tx1"/>
              </a:solidFill>
            </a:endParaRPr>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slide(fromBottom)">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2" presetClass="entr" presetSubtype="4"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slide(fromBottom)">
                                      <p:cBhvr>
                                        <p:cTn id="12" dur="5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12" presetClass="entr" presetSubtype="4"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slide(fromBottom)">
                                      <p:cBhvr>
                                        <p:cTn id="17" dur="500"/>
                                        <p:tgtEl>
                                          <p:spTgt spid="7"/>
                                        </p:tgtEl>
                                      </p:cBhvr>
                                    </p:animEffect>
                                  </p:childTnLst>
                                </p:cTn>
                              </p:par>
                            </p:childTnLst>
                          </p:cTn>
                        </p:par>
                      </p:childTnLst>
                    </p:cTn>
                  </p:par>
                  <p:par>
                    <p:cTn id="18" fill="hold">
                      <p:stCondLst>
                        <p:cond delay="indefinite"/>
                      </p:stCondLst>
                      <p:childTnLst>
                        <p:par>
                          <p:cTn id="19" fill="hold">
                            <p:stCondLst>
                              <p:cond delay="0"/>
                            </p:stCondLst>
                            <p:childTnLst>
                              <p:par>
                                <p:cTn id="20" presetID="12" presetClass="entr" presetSubtype="1" fill="hold" grpId="0" nodeType="clickEffect">
                                  <p:stCondLst>
                                    <p:cond delay="0"/>
                                  </p:stCondLst>
                                  <p:childTnLst>
                                    <p:set>
                                      <p:cBhvr>
                                        <p:cTn id="21" dur="1" fill="hold">
                                          <p:stCondLst>
                                            <p:cond delay="0"/>
                                          </p:stCondLst>
                                        </p:cTn>
                                        <p:tgtEl>
                                          <p:spTgt spid="8"/>
                                        </p:tgtEl>
                                        <p:attrNameLst>
                                          <p:attrName>style.visibility</p:attrName>
                                        </p:attrNameLst>
                                      </p:cBhvr>
                                      <p:to>
                                        <p:strVal val="visible"/>
                                      </p:to>
                                    </p:set>
                                    <p:animEffect transition="in" filter="slide(fromTop)">
                                      <p:cBhvr>
                                        <p:cTn id="22" dur="500"/>
                                        <p:tgtEl>
                                          <p:spTgt spid="8"/>
                                        </p:tgtEl>
                                      </p:cBhvr>
                                    </p:animEffect>
                                  </p:childTnLst>
                                </p:cTn>
                              </p:par>
                            </p:childTnLst>
                          </p:cTn>
                        </p:par>
                      </p:childTnLst>
                    </p:cTn>
                  </p:par>
                  <p:par>
                    <p:cTn id="23" fill="hold">
                      <p:stCondLst>
                        <p:cond delay="indefinite"/>
                      </p:stCondLst>
                      <p:childTnLst>
                        <p:par>
                          <p:cTn id="24" fill="hold">
                            <p:stCondLst>
                              <p:cond delay="0"/>
                            </p:stCondLst>
                            <p:childTnLst>
                              <p:par>
                                <p:cTn id="25" presetID="12" presetClass="entr" presetSubtype="1" fill="hold" grpId="0" nodeType="clickEffect">
                                  <p:stCondLst>
                                    <p:cond delay="0"/>
                                  </p:stCondLst>
                                  <p:childTnLst>
                                    <p:set>
                                      <p:cBhvr>
                                        <p:cTn id="26" dur="1" fill="hold">
                                          <p:stCondLst>
                                            <p:cond delay="0"/>
                                          </p:stCondLst>
                                        </p:cTn>
                                        <p:tgtEl>
                                          <p:spTgt spid="9"/>
                                        </p:tgtEl>
                                        <p:attrNameLst>
                                          <p:attrName>style.visibility</p:attrName>
                                        </p:attrNameLst>
                                      </p:cBhvr>
                                      <p:to>
                                        <p:strVal val="visible"/>
                                      </p:to>
                                    </p:set>
                                    <p:animEffect transition="in" filter="slide(fromTop)">
                                      <p:cBhvr>
                                        <p:cTn id="27" dur="500"/>
                                        <p:tgtEl>
                                          <p:spTgt spid="9"/>
                                        </p:tgtEl>
                                      </p:cBhvr>
                                    </p:animEffect>
                                  </p:childTnLst>
                                </p:cTn>
                              </p:par>
                            </p:childTnLst>
                          </p:cTn>
                        </p:par>
                      </p:childTnLst>
                    </p:cTn>
                  </p:par>
                  <p:par>
                    <p:cTn id="28" fill="hold">
                      <p:stCondLst>
                        <p:cond delay="indefinite"/>
                      </p:stCondLst>
                      <p:childTnLst>
                        <p:par>
                          <p:cTn id="29" fill="hold">
                            <p:stCondLst>
                              <p:cond delay="0"/>
                            </p:stCondLst>
                            <p:childTnLst>
                              <p:par>
                                <p:cTn id="30" presetID="12" presetClass="entr" presetSubtype="1" fill="hold" grpId="0" nodeType="clickEffect">
                                  <p:stCondLst>
                                    <p:cond delay="0"/>
                                  </p:stCondLst>
                                  <p:childTnLst>
                                    <p:set>
                                      <p:cBhvr>
                                        <p:cTn id="31" dur="1" fill="hold">
                                          <p:stCondLst>
                                            <p:cond delay="0"/>
                                          </p:stCondLst>
                                        </p:cTn>
                                        <p:tgtEl>
                                          <p:spTgt spid="10"/>
                                        </p:tgtEl>
                                        <p:attrNameLst>
                                          <p:attrName>style.visibility</p:attrName>
                                        </p:attrNameLst>
                                      </p:cBhvr>
                                      <p:to>
                                        <p:strVal val="visible"/>
                                      </p:to>
                                    </p:set>
                                    <p:animEffect transition="in" filter="slide(fromTop)">
                                      <p:cBhvr>
                                        <p:cTn id="32" dur="500"/>
                                        <p:tgtEl>
                                          <p:spTgt spid="10"/>
                                        </p:tgtEl>
                                      </p:cBhvr>
                                    </p:animEffect>
                                  </p:childTnLst>
                                </p:cTn>
                              </p:par>
                            </p:childTnLst>
                          </p:cTn>
                        </p:par>
                      </p:childTnLst>
                    </p:cTn>
                  </p:par>
                  <p:par>
                    <p:cTn id="33" fill="hold">
                      <p:stCondLst>
                        <p:cond delay="indefinite"/>
                      </p:stCondLst>
                      <p:childTnLst>
                        <p:par>
                          <p:cTn id="34" fill="hold">
                            <p:stCondLst>
                              <p:cond delay="0"/>
                            </p:stCondLst>
                            <p:childTnLst>
                              <p:par>
                                <p:cTn id="35" presetID="12" presetClass="entr" presetSubtype="1" fill="hold" grpId="0" nodeType="clickEffect">
                                  <p:stCondLst>
                                    <p:cond delay="0"/>
                                  </p:stCondLst>
                                  <p:childTnLst>
                                    <p:set>
                                      <p:cBhvr>
                                        <p:cTn id="36" dur="1" fill="hold">
                                          <p:stCondLst>
                                            <p:cond delay="0"/>
                                          </p:stCondLst>
                                        </p:cTn>
                                        <p:tgtEl>
                                          <p:spTgt spid="11"/>
                                        </p:tgtEl>
                                        <p:attrNameLst>
                                          <p:attrName>style.visibility</p:attrName>
                                        </p:attrNameLst>
                                      </p:cBhvr>
                                      <p:to>
                                        <p:strVal val="visible"/>
                                      </p:to>
                                    </p:set>
                                    <p:animEffect transition="in" filter="slide(fromTop)">
                                      <p:cBhvr>
                                        <p:cTn id="37" dur="500"/>
                                        <p:tgtEl>
                                          <p:spTgt spid="11"/>
                                        </p:tgtEl>
                                      </p:cBhvr>
                                    </p:animEffect>
                                  </p:childTnLst>
                                </p:cTn>
                              </p:par>
                            </p:childTnLst>
                          </p:cTn>
                        </p:par>
                      </p:childTnLst>
                    </p:cTn>
                  </p:par>
                  <p:par>
                    <p:cTn id="38" fill="hold">
                      <p:stCondLst>
                        <p:cond delay="indefinite"/>
                      </p:stCondLst>
                      <p:childTnLst>
                        <p:par>
                          <p:cTn id="39" fill="hold">
                            <p:stCondLst>
                              <p:cond delay="0"/>
                            </p:stCondLst>
                            <p:childTnLst>
                              <p:par>
                                <p:cTn id="40" presetID="12" presetClass="entr" presetSubtype="1" fill="hold" grpId="0" nodeType="clickEffect">
                                  <p:stCondLst>
                                    <p:cond delay="0"/>
                                  </p:stCondLst>
                                  <p:childTnLst>
                                    <p:set>
                                      <p:cBhvr>
                                        <p:cTn id="41" dur="1" fill="hold">
                                          <p:stCondLst>
                                            <p:cond delay="0"/>
                                          </p:stCondLst>
                                        </p:cTn>
                                        <p:tgtEl>
                                          <p:spTgt spid="12"/>
                                        </p:tgtEl>
                                        <p:attrNameLst>
                                          <p:attrName>style.visibility</p:attrName>
                                        </p:attrNameLst>
                                      </p:cBhvr>
                                      <p:to>
                                        <p:strVal val="visible"/>
                                      </p:to>
                                    </p:set>
                                    <p:animEffect transition="in" filter="slide(fromTop)">
                                      <p:cBhvr>
                                        <p:cTn id="42" dur="500"/>
                                        <p:tgtEl>
                                          <p:spTgt spid="12"/>
                                        </p:tgtEl>
                                      </p:cBhvr>
                                    </p:animEffect>
                                  </p:childTnLst>
                                </p:cTn>
                              </p:par>
                            </p:childTnLst>
                          </p:cTn>
                        </p:par>
                      </p:childTnLst>
                    </p:cTn>
                  </p:par>
                  <p:par>
                    <p:cTn id="43" fill="hold">
                      <p:stCondLst>
                        <p:cond delay="indefinite"/>
                      </p:stCondLst>
                      <p:childTnLst>
                        <p:par>
                          <p:cTn id="44" fill="hold">
                            <p:stCondLst>
                              <p:cond delay="0"/>
                            </p:stCondLst>
                            <p:childTnLst>
                              <p:par>
                                <p:cTn id="45" presetID="12" presetClass="entr" presetSubtype="1" fill="hold" grpId="0" nodeType="clickEffect">
                                  <p:stCondLst>
                                    <p:cond delay="0"/>
                                  </p:stCondLst>
                                  <p:childTnLst>
                                    <p:set>
                                      <p:cBhvr>
                                        <p:cTn id="46" dur="1" fill="hold">
                                          <p:stCondLst>
                                            <p:cond delay="0"/>
                                          </p:stCondLst>
                                        </p:cTn>
                                        <p:tgtEl>
                                          <p:spTgt spid="13"/>
                                        </p:tgtEl>
                                        <p:attrNameLst>
                                          <p:attrName>style.visibility</p:attrName>
                                        </p:attrNameLst>
                                      </p:cBhvr>
                                      <p:to>
                                        <p:strVal val="visible"/>
                                      </p:to>
                                    </p:set>
                                    <p:animEffect transition="in" filter="slide(fromTop)">
                                      <p:cBhvr>
                                        <p:cTn id="47" dur="500"/>
                                        <p:tgtEl>
                                          <p:spTgt spid="13"/>
                                        </p:tgtEl>
                                      </p:cBhvr>
                                    </p:animEffect>
                                  </p:childTnLst>
                                </p:cTn>
                              </p:par>
                            </p:childTnLst>
                          </p:cTn>
                        </p:par>
                      </p:childTnLst>
                    </p:cTn>
                  </p:par>
                  <p:par>
                    <p:cTn id="48" fill="hold">
                      <p:stCondLst>
                        <p:cond delay="indefinite"/>
                      </p:stCondLst>
                      <p:childTnLst>
                        <p:par>
                          <p:cTn id="49" fill="hold">
                            <p:stCondLst>
                              <p:cond delay="0"/>
                            </p:stCondLst>
                            <p:childTnLst>
                              <p:par>
                                <p:cTn id="50" presetID="12" presetClass="entr" presetSubtype="1" fill="hold" grpId="0" nodeType="clickEffect">
                                  <p:stCondLst>
                                    <p:cond delay="0"/>
                                  </p:stCondLst>
                                  <p:childTnLst>
                                    <p:set>
                                      <p:cBhvr>
                                        <p:cTn id="51" dur="1" fill="hold">
                                          <p:stCondLst>
                                            <p:cond delay="0"/>
                                          </p:stCondLst>
                                        </p:cTn>
                                        <p:tgtEl>
                                          <p:spTgt spid="14"/>
                                        </p:tgtEl>
                                        <p:attrNameLst>
                                          <p:attrName>style.visibility</p:attrName>
                                        </p:attrNameLst>
                                      </p:cBhvr>
                                      <p:to>
                                        <p:strVal val="visible"/>
                                      </p:to>
                                    </p:set>
                                    <p:animEffect transition="in" filter="slide(fromTop)">
                                      <p:cBhvr>
                                        <p:cTn id="52" dur="500"/>
                                        <p:tgtEl>
                                          <p:spTgt spid="14"/>
                                        </p:tgtEl>
                                      </p:cBhvr>
                                    </p:animEffect>
                                  </p:childTnLst>
                                </p:cTn>
                              </p:par>
                            </p:childTnLst>
                          </p:cTn>
                        </p:par>
                      </p:childTnLst>
                    </p:cTn>
                  </p:par>
                  <p:par>
                    <p:cTn id="53" fill="hold">
                      <p:stCondLst>
                        <p:cond delay="indefinite"/>
                      </p:stCondLst>
                      <p:childTnLst>
                        <p:par>
                          <p:cTn id="54" fill="hold">
                            <p:stCondLst>
                              <p:cond delay="0"/>
                            </p:stCondLst>
                            <p:childTnLst>
                              <p:par>
                                <p:cTn id="55" presetID="12" presetClass="entr" presetSubtype="1" fill="hold" grpId="0" nodeType="clickEffect">
                                  <p:stCondLst>
                                    <p:cond delay="0"/>
                                  </p:stCondLst>
                                  <p:childTnLst>
                                    <p:set>
                                      <p:cBhvr>
                                        <p:cTn id="56" dur="1" fill="hold">
                                          <p:stCondLst>
                                            <p:cond delay="0"/>
                                          </p:stCondLst>
                                        </p:cTn>
                                        <p:tgtEl>
                                          <p:spTgt spid="15"/>
                                        </p:tgtEl>
                                        <p:attrNameLst>
                                          <p:attrName>style.visibility</p:attrName>
                                        </p:attrNameLst>
                                      </p:cBhvr>
                                      <p:to>
                                        <p:strVal val="visible"/>
                                      </p:to>
                                    </p:set>
                                    <p:animEffect transition="in" filter="slide(fromTop)">
                                      <p:cBhvr>
                                        <p:cTn id="57" dur="500"/>
                                        <p:tgtEl>
                                          <p:spTgt spid="15"/>
                                        </p:tgtEl>
                                      </p:cBhvr>
                                    </p:animEffect>
                                  </p:childTnLst>
                                </p:cTn>
                              </p:par>
                            </p:childTnLst>
                          </p:cTn>
                        </p:par>
                      </p:childTnLst>
                    </p:cTn>
                  </p:par>
                  <p:par>
                    <p:cTn id="58" fill="hold">
                      <p:stCondLst>
                        <p:cond delay="indefinite"/>
                      </p:stCondLst>
                      <p:childTnLst>
                        <p:par>
                          <p:cTn id="59" fill="hold">
                            <p:stCondLst>
                              <p:cond delay="0"/>
                            </p:stCondLst>
                            <p:childTnLst>
                              <p:par>
                                <p:cTn id="60" presetID="12" presetClass="entr" presetSubtype="1" fill="hold" grpId="0" nodeType="clickEffect">
                                  <p:stCondLst>
                                    <p:cond delay="0"/>
                                  </p:stCondLst>
                                  <p:childTnLst>
                                    <p:set>
                                      <p:cBhvr>
                                        <p:cTn id="61" dur="1" fill="hold">
                                          <p:stCondLst>
                                            <p:cond delay="0"/>
                                          </p:stCondLst>
                                        </p:cTn>
                                        <p:tgtEl>
                                          <p:spTgt spid="16"/>
                                        </p:tgtEl>
                                        <p:attrNameLst>
                                          <p:attrName>style.visibility</p:attrName>
                                        </p:attrNameLst>
                                      </p:cBhvr>
                                      <p:to>
                                        <p:strVal val="visible"/>
                                      </p:to>
                                    </p:set>
                                    <p:animEffect transition="in" filter="slide(fromTop)">
                                      <p:cBhvr>
                                        <p:cTn id="62"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P spid="8" grpId="0" animBg="1"/>
      <p:bldP spid="9" grpId="0" animBg="1"/>
      <p:bldP spid="10" grpId="0" animBg="1"/>
      <p:bldP spid="11" grpId="0" animBg="1"/>
      <p:bldP spid="12" grpId="0" animBg="1"/>
      <p:bldP spid="13" grpId="0" animBg="1"/>
      <p:bldP spid="14" grpId="0" animBg="1"/>
      <p:bldP spid="15" grpId="0" animBg="1"/>
      <p:bldP spid="16"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5105400"/>
            <a:ext cx="7543800" cy="1431925"/>
          </a:xfrm>
        </p:spPr>
        <p:txBody>
          <a:bodyPr/>
          <a:lstStyle/>
          <a:p>
            <a:r>
              <a:rPr lang="ru-RU" dirty="0" smtClean="0"/>
              <a:t>Объясните орфограммы</a:t>
            </a:r>
            <a:endParaRPr lang="ru-RU" dirty="0"/>
          </a:p>
        </p:txBody>
      </p:sp>
      <p:sp>
        <p:nvSpPr>
          <p:cNvPr id="3" name="Содержимое 2"/>
          <p:cNvSpPr>
            <a:spLocks noGrp="1"/>
          </p:cNvSpPr>
          <p:nvPr>
            <p:ph idx="1"/>
          </p:nvPr>
        </p:nvSpPr>
        <p:spPr>
          <a:xfrm>
            <a:off x="381000" y="457200"/>
            <a:ext cx="8763000" cy="5638800"/>
          </a:xfrm>
        </p:spPr>
        <p:txBody>
          <a:bodyPr/>
          <a:lstStyle/>
          <a:p>
            <a:r>
              <a:rPr lang="ru-RU" sz="2400" dirty="0" err="1" smtClean="0"/>
              <a:t>Гашё</a:t>
            </a:r>
            <a:r>
              <a:rPr lang="ru-RU" sz="2400" dirty="0" smtClean="0"/>
              <a:t>…</a:t>
            </a:r>
            <a:r>
              <a:rPr lang="ru-RU" sz="2400" dirty="0" err="1" smtClean="0"/>
              <a:t>ая</a:t>
            </a:r>
            <a:r>
              <a:rPr lang="ru-RU" sz="2400" dirty="0" smtClean="0"/>
              <a:t> известь, </a:t>
            </a:r>
            <a:r>
              <a:rPr lang="ru-RU" sz="2400" dirty="0" err="1" smtClean="0"/>
              <a:t>пута</a:t>
            </a:r>
            <a:r>
              <a:rPr lang="ru-RU" sz="2400" dirty="0" smtClean="0"/>
              <a:t>…</a:t>
            </a:r>
            <a:r>
              <a:rPr lang="ru-RU" sz="2400" dirty="0" err="1" smtClean="0"/>
              <a:t>ые</a:t>
            </a:r>
            <a:r>
              <a:rPr lang="ru-RU" sz="2400" dirty="0" smtClean="0"/>
              <a:t> ответы, </a:t>
            </a:r>
            <a:r>
              <a:rPr lang="ru-RU" sz="2400" dirty="0" err="1" smtClean="0"/>
              <a:t>нежда</a:t>
            </a:r>
            <a:r>
              <a:rPr lang="ru-RU" sz="2400" dirty="0" smtClean="0"/>
              <a:t>…</a:t>
            </a:r>
            <a:r>
              <a:rPr lang="ru-RU" sz="2400" dirty="0" err="1" smtClean="0"/>
              <a:t>ый</a:t>
            </a:r>
            <a:r>
              <a:rPr lang="ru-RU" sz="2400" dirty="0" smtClean="0"/>
              <a:t> гость, дублё…</a:t>
            </a:r>
            <a:r>
              <a:rPr lang="ru-RU" sz="2400" dirty="0" err="1" smtClean="0"/>
              <a:t>ый</a:t>
            </a:r>
            <a:r>
              <a:rPr lang="ru-RU" sz="2400" dirty="0" smtClean="0"/>
              <a:t> полушубок, стриже…</a:t>
            </a:r>
            <a:r>
              <a:rPr lang="ru-RU" sz="2400" dirty="0" err="1" smtClean="0"/>
              <a:t>ая</a:t>
            </a:r>
            <a:r>
              <a:rPr lang="ru-RU" sz="2400" dirty="0" smtClean="0"/>
              <a:t> голова, </a:t>
            </a:r>
            <a:r>
              <a:rPr lang="ru-RU" sz="2400" dirty="0" err="1" smtClean="0"/>
              <a:t>некраше</a:t>
            </a:r>
            <a:r>
              <a:rPr lang="ru-RU" sz="2400" dirty="0" smtClean="0"/>
              <a:t>…</a:t>
            </a:r>
            <a:r>
              <a:rPr lang="ru-RU" sz="2400" dirty="0" err="1" smtClean="0"/>
              <a:t>ый</a:t>
            </a:r>
            <a:r>
              <a:rPr lang="ru-RU" sz="2400" dirty="0" smtClean="0"/>
              <a:t> пол, ране…</a:t>
            </a:r>
            <a:r>
              <a:rPr lang="ru-RU" sz="2400" dirty="0" err="1" smtClean="0"/>
              <a:t>ый</a:t>
            </a:r>
            <a:r>
              <a:rPr lang="ru-RU" sz="2400" dirty="0" smtClean="0"/>
              <a:t> боец, </a:t>
            </a:r>
            <a:r>
              <a:rPr lang="ru-RU" sz="2400" dirty="0" err="1" smtClean="0"/>
              <a:t>беше</a:t>
            </a:r>
            <a:r>
              <a:rPr lang="ru-RU" sz="2400" dirty="0" smtClean="0"/>
              <a:t>…</a:t>
            </a:r>
            <a:r>
              <a:rPr lang="ru-RU" sz="2400" dirty="0" err="1" smtClean="0"/>
              <a:t>ый</a:t>
            </a:r>
            <a:r>
              <a:rPr lang="ru-RU" sz="2400" dirty="0" smtClean="0"/>
              <a:t> кот, </a:t>
            </a:r>
            <a:r>
              <a:rPr lang="ru-RU" sz="2400" dirty="0" err="1" smtClean="0"/>
              <a:t>гружё</a:t>
            </a:r>
            <a:r>
              <a:rPr lang="ru-RU" sz="2400" dirty="0" smtClean="0"/>
              <a:t>…</a:t>
            </a:r>
            <a:r>
              <a:rPr lang="ru-RU" sz="2400" dirty="0" err="1" smtClean="0"/>
              <a:t>ая</a:t>
            </a:r>
            <a:r>
              <a:rPr lang="ru-RU" sz="2400" dirty="0" smtClean="0"/>
              <a:t> баржа, чище…</a:t>
            </a:r>
            <a:r>
              <a:rPr lang="ru-RU" sz="2400" dirty="0" err="1" smtClean="0"/>
              <a:t>ые</a:t>
            </a:r>
            <a:r>
              <a:rPr lang="ru-RU" sz="2400" dirty="0" smtClean="0"/>
              <a:t> сапоги, </a:t>
            </a:r>
            <a:r>
              <a:rPr lang="ru-RU" sz="2400" dirty="0" err="1" smtClean="0"/>
              <a:t>плетё</a:t>
            </a:r>
            <a:r>
              <a:rPr lang="ru-RU" sz="2400" dirty="0" smtClean="0"/>
              <a:t>…</a:t>
            </a:r>
            <a:r>
              <a:rPr lang="ru-RU" sz="2400" dirty="0" err="1" smtClean="0"/>
              <a:t>ая</a:t>
            </a:r>
            <a:r>
              <a:rPr lang="ru-RU" sz="2400" dirty="0" smtClean="0"/>
              <a:t> корзина, </a:t>
            </a:r>
            <a:r>
              <a:rPr lang="ru-RU" sz="2400" dirty="0" err="1" smtClean="0"/>
              <a:t>балова</a:t>
            </a:r>
            <a:r>
              <a:rPr lang="ru-RU" sz="2400" dirty="0" smtClean="0"/>
              <a:t>…</a:t>
            </a:r>
            <a:r>
              <a:rPr lang="ru-RU" sz="2400" dirty="0" err="1" smtClean="0"/>
              <a:t>ый</a:t>
            </a:r>
            <a:r>
              <a:rPr lang="ru-RU" sz="2400" dirty="0" smtClean="0"/>
              <a:t> малыш, </a:t>
            </a:r>
            <a:r>
              <a:rPr lang="ru-RU" sz="2400" dirty="0" err="1" smtClean="0"/>
              <a:t>графлё</a:t>
            </a:r>
            <a:r>
              <a:rPr lang="ru-RU" sz="2400" dirty="0" smtClean="0"/>
              <a:t>…</a:t>
            </a:r>
            <a:r>
              <a:rPr lang="ru-RU" sz="2400" dirty="0" err="1" smtClean="0"/>
              <a:t>ый</a:t>
            </a:r>
            <a:r>
              <a:rPr lang="ru-RU" sz="2400" dirty="0" smtClean="0"/>
              <a:t> блокнот, </a:t>
            </a:r>
            <a:r>
              <a:rPr lang="ru-RU" sz="2400" dirty="0" err="1" smtClean="0"/>
              <a:t>писа</a:t>
            </a:r>
            <a:r>
              <a:rPr lang="ru-RU" sz="2400" dirty="0" smtClean="0"/>
              <a:t>…</a:t>
            </a:r>
            <a:r>
              <a:rPr lang="ru-RU" sz="2400" dirty="0" err="1" smtClean="0"/>
              <a:t>ая</a:t>
            </a:r>
            <a:r>
              <a:rPr lang="ru-RU" sz="2400" dirty="0" smtClean="0"/>
              <a:t> красавица, </a:t>
            </a:r>
            <a:r>
              <a:rPr lang="ru-RU" sz="2400" dirty="0" err="1" smtClean="0"/>
              <a:t>асфальтирова</a:t>
            </a:r>
            <a:r>
              <a:rPr lang="ru-RU" sz="2400" dirty="0" smtClean="0"/>
              <a:t>…</a:t>
            </a:r>
            <a:r>
              <a:rPr lang="ru-RU" sz="2400" dirty="0" err="1" smtClean="0"/>
              <a:t>ая</a:t>
            </a:r>
            <a:r>
              <a:rPr lang="ru-RU" sz="2400" dirty="0" smtClean="0"/>
              <a:t> дорога, </a:t>
            </a:r>
            <a:r>
              <a:rPr lang="ru-RU" sz="2400" dirty="0" err="1" smtClean="0"/>
              <a:t>незва</a:t>
            </a:r>
            <a:r>
              <a:rPr lang="ru-RU" sz="2400" dirty="0" smtClean="0"/>
              <a:t>…</a:t>
            </a:r>
            <a:r>
              <a:rPr lang="ru-RU" sz="2400" dirty="0" err="1" smtClean="0"/>
              <a:t>ые</a:t>
            </a:r>
            <a:r>
              <a:rPr lang="ru-RU" sz="2400" dirty="0" smtClean="0"/>
              <a:t> гости, </a:t>
            </a:r>
            <a:r>
              <a:rPr lang="ru-RU" sz="2400" dirty="0" err="1" smtClean="0"/>
              <a:t>жёва</a:t>
            </a:r>
            <a:r>
              <a:rPr lang="ru-RU" sz="2400" dirty="0" smtClean="0"/>
              <a:t>…</a:t>
            </a:r>
            <a:r>
              <a:rPr lang="ru-RU" sz="2400" dirty="0" err="1" smtClean="0"/>
              <a:t>ый</a:t>
            </a:r>
            <a:r>
              <a:rPr lang="ru-RU" sz="2400" dirty="0" smtClean="0"/>
              <a:t> хлеб, </a:t>
            </a:r>
            <a:r>
              <a:rPr lang="ru-RU" sz="2400" dirty="0" err="1" smtClean="0"/>
              <a:t>домотка</a:t>
            </a:r>
            <a:r>
              <a:rPr lang="ru-RU" sz="2400" dirty="0" smtClean="0"/>
              <a:t>…</a:t>
            </a:r>
            <a:r>
              <a:rPr lang="ru-RU" sz="2400" dirty="0" err="1" smtClean="0"/>
              <a:t>ая</a:t>
            </a:r>
            <a:r>
              <a:rPr lang="ru-RU" sz="2400" dirty="0" smtClean="0"/>
              <a:t> скатерть, </a:t>
            </a:r>
            <a:r>
              <a:rPr lang="ru-RU" sz="2400" dirty="0" err="1" smtClean="0"/>
              <a:t>кова</a:t>
            </a:r>
            <a:r>
              <a:rPr lang="ru-RU" sz="2400" dirty="0" smtClean="0"/>
              <a:t>…</a:t>
            </a:r>
            <a:r>
              <a:rPr lang="ru-RU" sz="2400" dirty="0" err="1" smtClean="0"/>
              <a:t>ый</a:t>
            </a:r>
            <a:r>
              <a:rPr lang="ru-RU" sz="2400" dirty="0" smtClean="0"/>
              <a:t> меч, </a:t>
            </a:r>
            <a:r>
              <a:rPr lang="ru-RU" sz="2400" dirty="0" err="1" smtClean="0"/>
              <a:t>стреля</a:t>
            </a:r>
            <a:r>
              <a:rPr lang="ru-RU" sz="2400" dirty="0" smtClean="0"/>
              <a:t>…</a:t>
            </a:r>
            <a:r>
              <a:rPr lang="ru-RU" sz="2400" dirty="0" err="1" smtClean="0"/>
              <a:t>ый</a:t>
            </a:r>
            <a:r>
              <a:rPr lang="ru-RU" sz="2400" dirty="0" smtClean="0"/>
              <a:t> воробей.</a:t>
            </a:r>
          </a:p>
          <a:p>
            <a:endParaRPr lang="ru-RU" sz="2000" dirty="0"/>
          </a:p>
        </p:txBody>
      </p:sp>
    </p:spTree>
  </p:cSld>
  <p:clrMapOvr>
    <a:masterClrMapping/>
  </p:clrMapOvr>
  <p:transition>
    <p:wipe dir="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14400" y="5181600"/>
            <a:ext cx="7543800" cy="1431925"/>
          </a:xfrm>
        </p:spPr>
        <p:txBody>
          <a:bodyPr/>
          <a:lstStyle/>
          <a:p>
            <a:r>
              <a:rPr lang="ru-RU" dirty="0" smtClean="0"/>
              <a:t>Объясните орфограммы</a:t>
            </a:r>
            <a:endParaRPr lang="ru-RU" dirty="0"/>
          </a:p>
        </p:txBody>
      </p:sp>
      <p:sp>
        <p:nvSpPr>
          <p:cNvPr id="3" name="Содержимое 2"/>
          <p:cNvSpPr>
            <a:spLocks noGrp="1"/>
          </p:cNvSpPr>
          <p:nvPr>
            <p:ph idx="1"/>
          </p:nvPr>
        </p:nvSpPr>
        <p:spPr>
          <a:xfrm>
            <a:off x="152400" y="0"/>
            <a:ext cx="8991600" cy="6096000"/>
          </a:xfrm>
        </p:spPr>
        <p:txBody>
          <a:bodyPr/>
          <a:lstStyle/>
          <a:p>
            <a:r>
              <a:rPr lang="ru-RU" sz="2400" dirty="0" err="1" smtClean="0"/>
              <a:t>Поноше</a:t>
            </a:r>
            <a:r>
              <a:rPr lang="ru-RU" sz="2400" dirty="0" smtClean="0"/>
              <a:t>…</a:t>
            </a:r>
            <a:r>
              <a:rPr lang="ru-RU" sz="2400" dirty="0" err="1" smtClean="0"/>
              <a:t>ое</a:t>
            </a:r>
            <a:r>
              <a:rPr lang="ru-RU" sz="2400" dirty="0" smtClean="0"/>
              <a:t> пальто, ноше…</a:t>
            </a:r>
            <a:r>
              <a:rPr lang="ru-RU" sz="2400" dirty="0" err="1" smtClean="0"/>
              <a:t>ые</a:t>
            </a:r>
            <a:r>
              <a:rPr lang="ru-RU" sz="2400" dirty="0" smtClean="0"/>
              <a:t> вещи, растеря…</a:t>
            </a:r>
            <a:r>
              <a:rPr lang="ru-RU" sz="2400" dirty="0" err="1" smtClean="0"/>
              <a:t>ый</a:t>
            </a:r>
            <a:r>
              <a:rPr lang="ru-RU" sz="2400" dirty="0" smtClean="0"/>
              <a:t> человек, </a:t>
            </a:r>
            <a:r>
              <a:rPr lang="ru-RU" sz="2400" dirty="0" err="1" smtClean="0"/>
              <a:t>отвлечё</a:t>
            </a:r>
            <a:r>
              <a:rPr lang="ru-RU" sz="2400" dirty="0" smtClean="0"/>
              <a:t>…</a:t>
            </a:r>
            <a:r>
              <a:rPr lang="ru-RU" sz="2400" dirty="0" err="1" smtClean="0"/>
              <a:t>ое</a:t>
            </a:r>
            <a:r>
              <a:rPr lang="ru-RU" sz="2400" dirty="0" smtClean="0"/>
              <a:t> рассуждение, </a:t>
            </a:r>
            <a:r>
              <a:rPr lang="ru-RU" sz="2400" dirty="0" err="1" smtClean="0"/>
              <a:t>смышлё</a:t>
            </a:r>
            <a:r>
              <a:rPr lang="ru-RU" sz="2400" dirty="0" smtClean="0"/>
              <a:t>…</a:t>
            </a:r>
            <a:r>
              <a:rPr lang="ru-RU" sz="2400" dirty="0" err="1" smtClean="0"/>
              <a:t>ый</a:t>
            </a:r>
            <a:r>
              <a:rPr lang="ru-RU" sz="2400" dirty="0" smtClean="0"/>
              <a:t> малыш, </a:t>
            </a:r>
            <a:r>
              <a:rPr lang="ru-RU" sz="2400" dirty="0" err="1" smtClean="0"/>
              <a:t>подстреле</a:t>
            </a:r>
            <a:r>
              <a:rPr lang="ru-RU" sz="2400" dirty="0" smtClean="0"/>
              <a:t>…</a:t>
            </a:r>
            <a:r>
              <a:rPr lang="ru-RU" sz="2400" dirty="0" err="1" smtClean="0"/>
              <a:t>ый</a:t>
            </a:r>
            <a:r>
              <a:rPr lang="ru-RU" sz="2400" dirty="0" smtClean="0"/>
              <a:t> воробей, </a:t>
            </a:r>
            <a:r>
              <a:rPr lang="ru-RU" sz="2400" dirty="0" err="1" smtClean="0"/>
              <a:t>пуга</a:t>
            </a:r>
            <a:r>
              <a:rPr lang="ru-RU" sz="2400" dirty="0" smtClean="0"/>
              <a:t>…</a:t>
            </a:r>
            <a:r>
              <a:rPr lang="ru-RU" sz="2400" dirty="0" err="1" smtClean="0"/>
              <a:t>ая</a:t>
            </a:r>
            <a:r>
              <a:rPr lang="ru-RU" sz="2400" dirty="0" smtClean="0"/>
              <a:t> ворона, </a:t>
            </a:r>
            <a:r>
              <a:rPr lang="ru-RU" sz="2400" dirty="0" err="1" smtClean="0"/>
              <a:t>напуга</a:t>
            </a:r>
            <a:r>
              <a:rPr lang="ru-RU" sz="2400" dirty="0" smtClean="0"/>
              <a:t>…</a:t>
            </a:r>
            <a:r>
              <a:rPr lang="ru-RU" sz="2400" dirty="0" err="1" smtClean="0"/>
              <a:t>ый</a:t>
            </a:r>
            <a:r>
              <a:rPr lang="ru-RU" sz="2400" dirty="0" smtClean="0"/>
              <a:t> зверь, </a:t>
            </a:r>
            <a:r>
              <a:rPr lang="ru-RU" sz="2400" dirty="0" err="1" smtClean="0"/>
              <a:t>тиснё</a:t>
            </a:r>
            <a:r>
              <a:rPr lang="ru-RU" sz="2400" dirty="0" smtClean="0"/>
              <a:t>…</a:t>
            </a:r>
            <a:r>
              <a:rPr lang="ru-RU" sz="2400" dirty="0" err="1" smtClean="0"/>
              <a:t>ый</a:t>
            </a:r>
            <a:r>
              <a:rPr lang="ru-RU" sz="2400" dirty="0" smtClean="0"/>
              <a:t> переплет, </a:t>
            </a:r>
            <a:r>
              <a:rPr lang="ru-RU" sz="2400" dirty="0" err="1" smtClean="0"/>
              <a:t>тиснё</a:t>
            </a:r>
            <a:r>
              <a:rPr lang="ru-RU" sz="2400" dirty="0" smtClean="0"/>
              <a:t>…</a:t>
            </a:r>
            <a:r>
              <a:rPr lang="ru-RU" sz="2400" dirty="0" err="1" smtClean="0"/>
              <a:t>ый</a:t>
            </a:r>
            <a:r>
              <a:rPr lang="ru-RU" sz="2400" dirty="0" smtClean="0"/>
              <a:t> золотом билет, краше…</a:t>
            </a:r>
            <a:r>
              <a:rPr lang="ru-RU" sz="2400" dirty="0" err="1" smtClean="0"/>
              <a:t>ые</a:t>
            </a:r>
            <a:r>
              <a:rPr lang="ru-RU" sz="2400" dirty="0" smtClean="0"/>
              <a:t> парты, </a:t>
            </a:r>
            <a:r>
              <a:rPr lang="ru-RU" sz="2400" dirty="0" err="1" smtClean="0"/>
              <a:t>некраше</a:t>
            </a:r>
            <a:r>
              <a:rPr lang="ru-RU" sz="2400" dirty="0" smtClean="0"/>
              <a:t>…</a:t>
            </a:r>
            <a:r>
              <a:rPr lang="ru-RU" sz="2400" dirty="0" err="1" smtClean="0"/>
              <a:t>ый</a:t>
            </a:r>
            <a:r>
              <a:rPr lang="ru-RU" sz="2400" dirty="0" smtClean="0"/>
              <a:t> пол, </a:t>
            </a:r>
            <a:r>
              <a:rPr lang="ru-RU" sz="2400" dirty="0" err="1" smtClean="0"/>
              <a:t>неслыха</a:t>
            </a:r>
            <a:r>
              <a:rPr lang="ru-RU" sz="2400" dirty="0" smtClean="0"/>
              <a:t>…</a:t>
            </a:r>
            <a:r>
              <a:rPr lang="ru-RU" sz="2400" dirty="0" err="1" smtClean="0"/>
              <a:t>ая</a:t>
            </a:r>
            <a:r>
              <a:rPr lang="ru-RU" sz="2400" dirty="0" smtClean="0"/>
              <a:t> наглость, </a:t>
            </a:r>
            <a:r>
              <a:rPr lang="ru-RU" sz="2400" dirty="0" err="1" smtClean="0"/>
              <a:t>нежда</a:t>
            </a:r>
            <a:r>
              <a:rPr lang="ru-RU" sz="2400" dirty="0" smtClean="0"/>
              <a:t>…</a:t>
            </a:r>
            <a:r>
              <a:rPr lang="ru-RU" sz="2400" dirty="0" err="1" smtClean="0"/>
              <a:t>ый</a:t>
            </a:r>
            <a:r>
              <a:rPr lang="ru-RU" sz="2400" dirty="0" smtClean="0"/>
              <a:t> приезд, </a:t>
            </a:r>
            <a:r>
              <a:rPr lang="ru-RU" sz="2400" dirty="0" err="1" smtClean="0"/>
              <a:t>погаше</a:t>
            </a:r>
            <a:r>
              <a:rPr lang="ru-RU" sz="2400" dirty="0" smtClean="0"/>
              <a:t>…</a:t>
            </a:r>
            <a:r>
              <a:rPr lang="ru-RU" sz="2400" dirty="0" err="1" smtClean="0"/>
              <a:t>ый</a:t>
            </a:r>
            <a:r>
              <a:rPr lang="ru-RU" sz="2400" dirty="0" smtClean="0"/>
              <a:t> свет, </a:t>
            </a:r>
            <a:r>
              <a:rPr lang="ru-RU" sz="2400" dirty="0" err="1" smtClean="0"/>
              <a:t>скоше</a:t>
            </a:r>
            <a:r>
              <a:rPr lang="ru-RU" sz="2400" dirty="0" smtClean="0"/>
              <a:t>…</a:t>
            </a:r>
            <a:r>
              <a:rPr lang="ru-RU" sz="2400" dirty="0" err="1" smtClean="0"/>
              <a:t>ая</a:t>
            </a:r>
            <a:r>
              <a:rPr lang="ru-RU" sz="2400" dirty="0" smtClean="0"/>
              <a:t> трава, коше…</a:t>
            </a:r>
            <a:r>
              <a:rPr lang="ru-RU" sz="2400" dirty="0" err="1" smtClean="0"/>
              <a:t>ая</a:t>
            </a:r>
            <a:r>
              <a:rPr lang="ru-RU" sz="2400" dirty="0" smtClean="0"/>
              <a:t> вчера трава, коше…</a:t>
            </a:r>
            <a:r>
              <a:rPr lang="ru-RU" sz="2400" dirty="0" err="1" smtClean="0"/>
              <a:t>ый</a:t>
            </a:r>
            <a:r>
              <a:rPr lang="ru-RU" sz="2400" dirty="0" smtClean="0"/>
              <a:t> луг, </a:t>
            </a:r>
            <a:r>
              <a:rPr lang="ru-RU" sz="2400" dirty="0" err="1" smtClean="0"/>
              <a:t>некоше</a:t>
            </a:r>
            <a:r>
              <a:rPr lang="ru-RU" sz="2400" dirty="0" smtClean="0"/>
              <a:t>…</a:t>
            </a:r>
            <a:r>
              <a:rPr lang="ru-RU" sz="2400" dirty="0" err="1" smtClean="0"/>
              <a:t>ые</a:t>
            </a:r>
            <a:r>
              <a:rPr lang="ru-RU" sz="2400" dirty="0" smtClean="0"/>
              <a:t> травы.</a:t>
            </a:r>
          </a:p>
          <a:p>
            <a:endParaRPr lang="ru-RU" sz="2000" dirty="0"/>
          </a:p>
        </p:txBody>
      </p:sp>
    </p:spTree>
  </p:cSld>
  <p:clrMapOvr>
    <a:masterClrMapping/>
  </p:clrMapOvr>
  <p:transition>
    <p:wipe dir="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62000" y="5181600"/>
            <a:ext cx="7543800" cy="1431925"/>
          </a:xfrm>
        </p:spPr>
        <p:txBody>
          <a:bodyPr/>
          <a:lstStyle/>
          <a:p>
            <a:r>
              <a:rPr lang="ru-RU" sz="3600" dirty="0" smtClean="0"/>
              <a:t>Объяснить устно пропущенные орфограммы</a:t>
            </a:r>
            <a:endParaRPr lang="ru-RU" sz="3600" dirty="0"/>
          </a:p>
        </p:txBody>
      </p:sp>
      <p:sp>
        <p:nvSpPr>
          <p:cNvPr id="3" name="Содержимое 2"/>
          <p:cNvSpPr>
            <a:spLocks noGrp="1"/>
          </p:cNvSpPr>
          <p:nvPr>
            <p:ph idx="1"/>
          </p:nvPr>
        </p:nvSpPr>
        <p:spPr>
          <a:xfrm>
            <a:off x="228600" y="0"/>
            <a:ext cx="8610600" cy="6096000"/>
          </a:xfrm>
        </p:spPr>
        <p:txBody>
          <a:bodyPr/>
          <a:lstStyle/>
          <a:p>
            <a:r>
              <a:rPr lang="ru-RU" sz="2000" b="1" dirty="0" smtClean="0"/>
              <a:t>Растерян..</a:t>
            </a:r>
            <a:r>
              <a:rPr lang="ru-RU" sz="2000" b="1" dirty="0" err="1" smtClean="0"/>
              <a:t>ый</a:t>
            </a:r>
            <a:r>
              <a:rPr lang="ru-RU" sz="2000" b="1" dirty="0" smtClean="0"/>
              <a:t> человек, мочен..</a:t>
            </a:r>
            <a:r>
              <a:rPr lang="ru-RU" sz="2000" b="1" dirty="0" err="1" smtClean="0"/>
              <a:t>ые</a:t>
            </a:r>
            <a:r>
              <a:rPr lang="ru-RU" sz="2000" b="1" dirty="0" smtClean="0"/>
              <a:t> яблоки, брошен..</a:t>
            </a:r>
            <a:r>
              <a:rPr lang="ru-RU" sz="2000" b="1" dirty="0" err="1" smtClean="0"/>
              <a:t>ый</a:t>
            </a:r>
            <a:r>
              <a:rPr lang="ru-RU" sz="2000" b="1" dirty="0" smtClean="0"/>
              <a:t> мяч, стрижен..</a:t>
            </a:r>
            <a:r>
              <a:rPr lang="ru-RU" sz="2000" b="1" dirty="0" err="1" smtClean="0"/>
              <a:t>ый</a:t>
            </a:r>
            <a:r>
              <a:rPr lang="ru-RU" sz="2000" b="1" dirty="0" smtClean="0"/>
              <a:t> по-мальчишески, книга иллюстрирован..а, завещан..</a:t>
            </a:r>
            <a:r>
              <a:rPr lang="ru-RU" sz="2000" b="1" dirty="0" err="1" smtClean="0"/>
              <a:t>ый</a:t>
            </a:r>
            <a:r>
              <a:rPr lang="ru-RU" sz="2000" b="1" dirty="0" smtClean="0"/>
              <a:t>, </a:t>
            </a:r>
            <a:r>
              <a:rPr lang="ru-RU" sz="2000" b="1" dirty="0" err="1" smtClean="0"/>
              <a:t>желан</a:t>
            </a:r>
            <a:r>
              <a:rPr lang="ru-RU" sz="2000" b="1" dirty="0" smtClean="0"/>
              <a:t>..</a:t>
            </a:r>
            <a:r>
              <a:rPr lang="ru-RU" sz="2000" b="1" dirty="0" err="1" smtClean="0"/>
              <a:t>ый</a:t>
            </a:r>
            <a:r>
              <a:rPr lang="ru-RU" sz="2000" b="1" dirty="0" smtClean="0"/>
              <a:t>, мощен..</a:t>
            </a:r>
            <a:r>
              <a:rPr lang="ru-RU" sz="2000" b="1" dirty="0" err="1" smtClean="0"/>
              <a:t>ый</a:t>
            </a:r>
            <a:r>
              <a:rPr lang="ru-RU" sz="2000" b="1" dirty="0" smtClean="0"/>
              <a:t> булыжником, стремления молодежи возвышен..</a:t>
            </a:r>
            <a:r>
              <a:rPr lang="ru-RU" sz="2000" b="1" dirty="0" err="1" smtClean="0"/>
              <a:t>ы</a:t>
            </a:r>
            <a:r>
              <a:rPr lang="ru-RU" sz="2000" b="1" dirty="0" smtClean="0"/>
              <a:t>, копчен..</a:t>
            </a:r>
            <a:r>
              <a:rPr lang="ru-RU" sz="2000" b="1" dirty="0" err="1" smtClean="0"/>
              <a:t>ый</a:t>
            </a:r>
            <a:r>
              <a:rPr lang="ru-RU" sz="2000" b="1" dirty="0" smtClean="0"/>
              <a:t> окорок, нарушен..</a:t>
            </a:r>
            <a:r>
              <a:rPr lang="ru-RU" sz="2000" b="1" dirty="0" err="1" smtClean="0"/>
              <a:t>ая</a:t>
            </a:r>
            <a:r>
              <a:rPr lang="ru-RU" sz="2000" b="1" dirty="0" smtClean="0"/>
              <a:t> тишина, жарен..</a:t>
            </a:r>
            <a:r>
              <a:rPr lang="ru-RU" sz="2000" b="1" dirty="0" err="1" smtClean="0"/>
              <a:t>ые</a:t>
            </a:r>
            <a:r>
              <a:rPr lang="ru-RU" sz="2000" b="1" dirty="0" smtClean="0"/>
              <a:t> в печке семечки, ягоды рассыпан..</a:t>
            </a:r>
            <a:r>
              <a:rPr lang="ru-RU" sz="2000" b="1" dirty="0" err="1" smtClean="0"/>
              <a:t>ы</a:t>
            </a:r>
            <a:r>
              <a:rPr lang="ru-RU" sz="2000" b="1" dirty="0" smtClean="0"/>
              <a:t>, </a:t>
            </a:r>
            <a:r>
              <a:rPr lang="ru-RU" sz="2000" b="1" dirty="0" err="1" smtClean="0"/>
              <a:t>недоварен</a:t>
            </a:r>
            <a:r>
              <a:rPr lang="ru-RU" sz="2000" b="1" dirty="0" smtClean="0"/>
              <a:t>..</a:t>
            </a:r>
            <a:r>
              <a:rPr lang="ru-RU" sz="2000" b="1" dirty="0" err="1" smtClean="0"/>
              <a:t>ый</a:t>
            </a:r>
            <a:r>
              <a:rPr lang="ru-RU" sz="2000" b="1" dirty="0" smtClean="0"/>
              <a:t> картофель, неслыхан..</a:t>
            </a:r>
            <a:r>
              <a:rPr lang="ru-RU" sz="2000" b="1" dirty="0" err="1" smtClean="0"/>
              <a:t>ые</a:t>
            </a:r>
            <a:r>
              <a:rPr lang="ru-RU" sz="2000" b="1" dirty="0" smtClean="0"/>
              <a:t> дела, лыжи заброшен..</a:t>
            </a:r>
            <a:r>
              <a:rPr lang="ru-RU" sz="2000" b="1" dirty="0" err="1" smtClean="0"/>
              <a:t>ы</a:t>
            </a:r>
            <a:r>
              <a:rPr lang="ru-RU" sz="2000" b="1" dirty="0" smtClean="0"/>
              <a:t> на чердак, известие получен..о утром, посажён..</a:t>
            </a:r>
            <a:r>
              <a:rPr lang="ru-RU" sz="2000" b="1" dirty="0" err="1" smtClean="0"/>
              <a:t>ый</a:t>
            </a:r>
            <a:r>
              <a:rPr lang="ru-RU" sz="2000" b="1" dirty="0" smtClean="0"/>
              <a:t> отец, неискушен..</a:t>
            </a:r>
            <a:r>
              <a:rPr lang="ru-RU" sz="2000" b="1" dirty="0" err="1" smtClean="0"/>
              <a:t>ый</a:t>
            </a:r>
            <a:r>
              <a:rPr lang="ru-RU" sz="2000" b="1" dirty="0" smtClean="0"/>
              <a:t> человек, смышлен..</a:t>
            </a:r>
            <a:r>
              <a:rPr lang="ru-RU" sz="2000" b="1" dirty="0" err="1" smtClean="0"/>
              <a:t>ый</a:t>
            </a:r>
            <a:r>
              <a:rPr lang="ru-RU" sz="2000" b="1" dirty="0" smtClean="0"/>
              <a:t> малыш, овощи сварен..</a:t>
            </a:r>
            <a:r>
              <a:rPr lang="ru-RU" sz="2000" b="1" dirty="0" err="1" smtClean="0"/>
              <a:t>ы</a:t>
            </a:r>
            <a:r>
              <a:rPr lang="ru-RU" sz="2000" b="1" dirty="0" smtClean="0"/>
              <a:t>, публика избалован..а зрителями, мука просеян..а, топлен..</a:t>
            </a:r>
            <a:r>
              <a:rPr lang="ru-RU" sz="2000" b="1" dirty="0" err="1" smtClean="0"/>
              <a:t>ое</a:t>
            </a:r>
            <a:r>
              <a:rPr lang="ru-RU" sz="2000" b="1" dirty="0" smtClean="0"/>
              <a:t> в печке, отчаян..</a:t>
            </a:r>
            <a:r>
              <a:rPr lang="ru-RU" sz="2000" b="1" dirty="0" err="1" smtClean="0"/>
              <a:t>ый</a:t>
            </a:r>
            <a:r>
              <a:rPr lang="ru-RU" sz="2000" b="1" dirty="0" smtClean="0"/>
              <a:t> крик, честный </a:t>
            </a:r>
            <a:r>
              <a:rPr lang="ru-RU" sz="2000" b="1" dirty="0" err="1" smtClean="0"/>
              <a:t>тружен</a:t>
            </a:r>
            <a:r>
              <a:rPr lang="ru-RU" sz="2000" b="1" dirty="0" smtClean="0"/>
              <a:t>..</a:t>
            </a:r>
            <a:r>
              <a:rPr lang="ru-RU" sz="2000" b="1" dirty="0" err="1" smtClean="0"/>
              <a:t>ик</a:t>
            </a:r>
            <a:r>
              <a:rPr lang="ru-RU" sz="2000" b="1" dirty="0" smtClean="0"/>
              <a:t>, нехожен..</a:t>
            </a:r>
            <a:r>
              <a:rPr lang="ru-RU" sz="2000" b="1" dirty="0" err="1" smtClean="0"/>
              <a:t>ые</a:t>
            </a:r>
            <a:r>
              <a:rPr lang="ru-RU" sz="2000" b="1" dirty="0" smtClean="0"/>
              <a:t> тропы, куплен..</a:t>
            </a:r>
            <a:r>
              <a:rPr lang="ru-RU" sz="2000" b="1" dirty="0" err="1" smtClean="0"/>
              <a:t>ый</a:t>
            </a:r>
            <a:r>
              <a:rPr lang="ru-RU" sz="2000" b="1" dirty="0" smtClean="0"/>
              <a:t>, давно мазан..</a:t>
            </a:r>
            <a:r>
              <a:rPr lang="ru-RU" sz="2000" b="1" dirty="0" err="1" smtClean="0"/>
              <a:t>ые</a:t>
            </a:r>
            <a:r>
              <a:rPr lang="ru-RU" sz="2000" b="1" dirty="0" smtClean="0"/>
              <a:t> хаты, она невежествен..а и ограничен..а, </a:t>
            </a:r>
          </a:p>
          <a:p>
            <a:endParaRPr lang="ru-RU" sz="2000" dirty="0"/>
          </a:p>
        </p:txBody>
      </p:sp>
    </p:spTree>
  </p:cSld>
  <p:clrMapOvr>
    <a:masterClrMapping/>
  </p:clrMapOvr>
  <p:transition>
    <p:wipe dir="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304800" y="304800"/>
            <a:ext cx="8610600" cy="5791200"/>
          </a:xfrm>
        </p:spPr>
        <p:txBody>
          <a:bodyPr/>
          <a:lstStyle/>
          <a:p>
            <a:r>
              <a:rPr lang="ru-RU" sz="2000" b="1" dirty="0" smtClean="0"/>
              <a:t>сушен..</a:t>
            </a:r>
            <a:r>
              <a:rPr lang="ru-RU" sz="2000" b="1" dirty="0" err="1" smtClean="0"/>
              <a:t>ые</a:t>
            </a:r>
            <a:r>
              <a:rPr lang="ru-RU" sz="2000" b="1" dirty="0" smtClean="0"/>
              <a:t> грибы, ягоды рассыпан..</a:t>
            </a:r>
            <a:r>
              <a:rPr lang="ru-RU" sz="2000" b="1" dirty="0" err="1" smtClean="0"/>
              <a:t>ы</a:t>
            </a:r>
            <a:r>
              <a:rPr lang="ru-RU" sz="2000" b="1" dirty="0" smtClean="0"/>
              <a:t>, ответы неуверен..</a:t>
            </a:r>
            <a:r>
              <a:rPr lang="ru-RU" sz="2000" b="1" dirty="0" err="1" smtClean="0"/>
              <a:t>ы</a:t>
            </a:r>
            <a:r>
              <a:rPr lang="ru-RU" sz="2000" b="1" dirty="0" smtClean="0"/>
              <a:t>, лица вымазан..</a:t>
            </a:r>
            <a:r>
              <a:rPr lang="ru-RU" sz="2000" b="1" dirty="0" err="1" smtClean="0"/>
              <a:t>ы</a:t>
            </a:r>
            <a:r>
              <a:rPr lang="ru-RU" sz="2000" b="1" dirty="0" smtClean="0"/>
              <a:t> сажей, квашен..</a:t>
            </a:r>
            <a:r>
              <a:rPr lang="ru-RU" sz="2000" b="1" dirty="0" err="1" smtClean="0"/>
              <a:t>ая</a:t>
            </a:r>
            <a:r>
              <a:rPr lang="ru-RU" sz="2000" b="1" dirty="0" smtClean="0"/>
              <a:t> капуста, вязан..</a:t>
            </a:r>
            <a:r>
              <a:rPr lang="ru-RU" sz="2000" b="1" dirty="0" err="1" smtClean="0"/>
              <a:t>ая</a:t>
            </a:r>
            <a:r>
              <a:rPr lang="ru-RU" sz="2000" b="1" dirty="0" smtClean="0"/>
              <a:t> из шерсти кофта, всё погружен..о в сон, комната обставлен..а, ранен..</a:t>
            </a:r>
            <a:r>
              <a:rPr lang="ru-RU" sz="2000" b="1" dirty="0" err="1" smtClean="0"/>
              <a:t>ый</a:t>
            </a:r>
            <a:r>
              <a:rPr lang="ru-RU" sz="2000" b="1" dirty="0" smtClean="0"/>
              <a:t> в руку, нескошен..</a:t>
            </a:r>
            <a:r>
              <a:rPr lang="ru-RU" sz="2000" b="1" dirty="0" err="1" smtClean="0"/>
              <a:t>ый</a:t>
            </a:r>
            <a:r>
              <a:rPr lang="ru-RU" sz="2000" b="1" dirty="0" smtClean="0"/>
              <a:t> луг, мука рассыпан..а по столу, топлен..</a:t>
            </a:r>
            <a:r>
              <a:rPr lang="ru-RU" sz="2000" b="1" dirty="0" err="1" smtClean="0"/>
              <a:t>ое</a:t>
            </a:r>
            <a:r>
              <a:rPr lang="ru-RU" sz="2000" b="1" dirty="0" smtClean="0"/>
              <a:t> масло, зван..</a:t>
            </a:r>
            <a:r>
              <a:rPr lang="ru-RU" sz="2000" b="1" dirty="0" err="1" smtClean="0"/>
              <a:t>ые</a:t>
            </a:r>
            <a:r>
              <a:rPr lang="ru-RU" sz="2000" b="1" dirty="0" smtClean="0"/>
              <a:t> на вечер гости, маринован..</a:t>
            </a:r>
            <a:r>
              <a:rPr lang="ru-RU" sz="2000" b="1" dirty="0" err="1" smtClean="0"/>
              <a:t>ые</a:t>
            </a:r>
            <a:r>
              <a:rPr lang="ru-RU" sz="2000" b="1" dirty="0" smtClean="0"/>
              <a:t> грибы, морожен..</a:t>
            </a:r>
            <a:r>
              <a:rPr lang="ru-RU" sz="2000" b="1" dirty="0" err="1" smtClean="0"/>
              <a:t>ое</a:t>
            </a:r>
            <a:r>
              <a:rPr lang="ru-RU" sz="2000" b="1" dirty="0" smtClean="0"/>
              <a:t> мясо, манеры изыскан..</a:t>
            </a:r>
            <a:r>
              <a:rPr lang="ru-RU" sz="2000" b="1" dirty="0" err="1" smtClean="0"/>
              <a:t>ы</a:t>
            </a:r>
            <a:r>
              <a:rPr lang="ru-RU" sz="2000" b="1" dirty="0" smtClean="0"/>
              <a:t>, асфальтирован..</a:t>
            </a:r>
            <a:r>
              <a:rPr lang="ru-RU" sz="2000" b="1" dirty="0" err="1" smtClean="0"/>
              <a:t>ый</a:t>
            </a:r>
            <a:r>
              <a:rPr lang="ru-RU" sz="2000" b="1" dirty="0" smtClean="0"/>
              <a:t>, ламинирован..</a:t>
            </a:r>
            <a:r>
              <a:rPr lang="ru-RU" sz="2000" b="1" dirty="0" err="1" smtClean="0"/>
              <a:t>ый</a:t>
            </a:r>
            <a:r>
              <a:rPr lang="ru-RU" sz="2000" b="1" dirty="0" smtClean="0"/>
              <a:t>, заплатан..</a:t>
            </a:r>
            <a:r>
              <a:rPr lang="ru-RU" sz="2000" b="1" dirty="0" err="1" smtClean="0"/>
              <a:t>ый</a:t>
            </a:r>
            <a:r>
              <a:rPr lang="ru-RU" sz="2000" b="1" dirty="0" smtClean="0"/>
              <a:t> полушубок, ткан..</a:t>
            </a:r>
            <a:r>
              <a:rPr lang="ru-RU" sz="2000" b="1" dirty="0" err="1" smtClean="0"/>
              <a:t>ая</a:t>
            </a:r>
            <a:r>
              <a:rPr lang="ru-RU" sz="2000" b="1" dirty="0" smtClean="0"/>
              <a:t> шелком салфетка, поломан..</a:t>
            </a:r>
            <a:r>
              <a:rPr lang="ru-RU" sz="2000" b="1" dirty="0" err="1" smtClean="0"/>
              <a:t>ые</a:t>
            </a:r>
            <a:r>
              <a:rPr lang="ru-RU" sz="2000" b="1" dirty="0" smtClean="0"/>
              <a:t> деревья, зван..</a:t>
            </a:r>
            <a:r>
              <a:rPr lang="ru-RU" sz="2000" b="1" dirty="0" err="1" smtClean="0"/>
              <a:t>ые</a:t>
            </a:r>
            <a:r>
              <a:rPr lang="ru-RU" sz="2000" b="1" dirty="0" smtClean="0"/>
              <a:t> гости, дорога длин..а, тучи рассеян..</a:t>
            </a:r>
            <a:r>
              <a:rPr lang="ru-RU" sz="2000" b="1" dirty="0" err="1" smtClean="0"/>
              <a:t>ы</a:t>
            </a:r>
            <a:r>
              <a:rPr lang="ru-RU" sz="2000" b="1" dirty="0" smtClean="0"/>
              <a:t>, вязан..</a:t>
            </a:r>
            <a:r>
              <a:rPr lang="ru-RU" sz="2000" b="1" dirty="0" err="1" smtClean="0"/>
              <a:t>ая</a:t>
            </a:r>
            <a:r>
              <a:rPr lang="ru-RU" sz="2000" b="1" dirty="0" smtClean="0"/>
              <a:t> скатерть, средства изыскан..</a:t>
            </a:r>
            <a:r>
              <a:rPr lang="ru-RU" sz="2000" b="1" dirty="0" err="1" smtClean="0"/>
              <a:t>ы</a:t>
            </a:r>
            <a:r>
              <a:rPr lang="ru-RU" sz="2000" b="1" dirty="0" smtClean="0"/>
              <a:t>, чекан..</a:t>
            </a:r>
            <a:r>
              <a:rPr lang="ru-RU" sz="2000" b="1" dirty="0" err="1" smtClean="0"/>
              <a:t>ый</a:t>
            </a:r>
            <a:r>
              <a:rPr lang="ru-RU" sz="2000" b="1" dirty="0" smtClean="0"/>
              <a:t> шаг, усадьба ограничен..а рекой, </a:t>
            </a:r>
            <a:r>
              <a:rPr lang="ru-RU" sz="2000" b="1" dirty="0" err="1" smtClean="0"/>
              <a:t>жеман</a:t>
            </a:r>
            <a:r>
              <a:rPr lang="ru-RU" sz="2000" b="1" dirty="0" smtClean="0"/>
              <a:t>..</a:t>
            </a:r>
            <a:r>
              <a:rPr lang="ru-RU" sz="2000" b="1" dirty="0" err="1" smtClean="0"/>
              <a:t>ые</a:t>
            </a:r>
            <a:r>
              <a:rPr lang="ru-RU" sz="2000" b="1" dirty="0" smtClean="0"/>
              <a:t> манеры, смущен..</a:t>
            </a:r>
            <a:r>
              <a:rPr lang="ru-RU" sz="2000" b="1" dirty="0" err="1" smtClean="0"/>
              <a:t>ая</a:t>
            </a:r>
            <a:r>
              <a:rPr lang="ru-RU" sz="2000" b="1" dirty="0" smtClean="0"/>
              <a:t> девушка, дорога пройден..а, </a:t>
            </a:r>
            <a:r>
              <a:rPr lang="ru-RU" sz="2000" b="1" dirty="0" err="1" smtClean="0"/>
              <a:t>воронен</a:t>
            </a:r>
            <a:r>
              <a:rPr lang="ru-RU" sz="2000" b="1" dirty="0" smtClean="0"/>
              <a:t>..</a:t>
            </a:r>
            <a:r>
              <a:rPr lang="ru-RU" sz="2000" b="1" dirty="0" err="1" smtClean="0"/>
              <a:t>ая</a:t>
            </a:r>
            <a:r>
              <a:rPr lang="ru-RU" sz="2000" b="1" dirty="0" smtClean="0"/>
              <a:t> сталь, гранен..</a:t>
            </a:r>
            <a:r>
              <a:rPr lang="ru-RU" sz="2000" b="1" dirty="0" err="1" smtClean="0"/>
              <a:t>ый</a:t>
            </a:r>
            <a:r>
              <a:rPr lang="ru-RU" sz="2000" b="1" dirty="0" smtClean="0"/>
              <a:t> стакан, воспитан..</a:t>
            </a:r>
            <a:r>
              <a:rPr lang="ru-RU" sz="2000" b="1" dirty="0" err="1" smtClean="0"/>
              <a:t>ый</a:t>
            </a:r>
            <a:r>
              <a:rPr lang="ru-RU" sz="2000" b="1" dirty="0" smtClean="0"/>
              <a:t> человек, бешен..</a:t>
            </a:r>
            <a:r>
              <a:rPr lang="ru-RU" sz="2000" b="1" dirty="0" err="1" smtClean="0"/>
              <a:t>ый</a:t>
            </a:r>
            <a:r>
              <a:rPr lang="ru-RU" sz="2000" b="1" dirty="0" smtClean="0"/>
              <a:t> темп, автоматизирован..</a:t>
            </a:r>
            <a:r>
              <a:rPr lang="ru-RU" sz="2000" b="1" dirty="0" err="1" smtClean="0"/>
              <a:t>ый</a:t>
            </a:r>
            <a:r>
              <a:rPr lang="ru-RU" sz="2000" b="1" dirty="0" smtClean="0"/>
              <a:t>, кован..</a:t>
            </a:r>
            <a:r>
              <a:rPr lang="ru-RU" sz="2000" b="1" dirty="0" err="1" smtClean="0"/>
              <a:t>ый</a:t>
            </a:r>
            <a:r>
              <a:rPr lang="ru-RU" sz="2000" b="1" dirty="0" smtClean="0"/>
              <a:t>, мечен..</a:t>
            </a:r>
            <a:r>
              <a:rPr lang="ru-RU" sz="2000" b="1" dirty="0" err="1" smtClean="0"/>
              <a:t>ые</a:t>
            </a:r>
            <a:r>
              <a:rPr lang="ru-RU" sz="2000" b="1" dirty="0" smtClean="0"/>
              <a:t> карты, инкрустирован..</a:t>
            </a:r>
            <a:r>
              <a:rPr lang="ru-RU" sz="2000" b="1" dirty="0" err="1" smtClean="0"/>
              <a:t>ый</a:t>
            </a:r>
            <a:r>
              <a:rPr lang="ru-RU" sz="2000" b="1" dirty="0" smtClean="0"/>
              <a:t>, священ..</a:t>
            </a:r>
            <a:r>
              <a:rPr lang="ru-RU" sz="2000" b="1" dirty="0" err="1" smtClean="0"/>
              <a:t>ик</a:t>
            </a:r>
            <a:r>
              <a:rPr lang="ru-RU" sz="2000" b="1" dirty="0" smtClean="0"/>
              <a:t>, </a:t>
            </a:r>
            <a:r>
              <a:rPr lang="ru-RU" sz="2000" b="1" dirty="0" err="1" smtClean="0"/>
              <a:t>маслен</a:t>
            </a:r>
            <a:r>
              <a:rPr lang="ru-RU" sz="2000" b="1" dirty="0" smtClean="0"/>
              <a:t>..</a:t>
            </a:r>
            <a:r>
              <a:rPr lang="ru-RU" sz="2000" b="1" dirty="0" err="1" smtClean="0"/>
              <a:t>ица</a:t>
            </a:r>
            <a:r>
              <a:rPr lang="ru-RU" sz="2000" b="1" dirty="0" smtClean="0"/>
              <a:t>, стиран..</a:t>
            </a:r>
            <a:r>
              <a:rPr lang="ru-RU" sz="2000" b="1" dirty="0" err="1" smtClean="0"/>
              <a:t>ый-перестиран</a:t>
            </a:r>
            <a:r>
              <a:rPr lang="ru-RU" sz="2000" b="1" dirty="0" smtClean="0"/>
              <a:t>..</a:t>
            </a:r>
            <a:r>
              <a:rPr lang="ru-RU" sz="2000" b="1" dirty="0" err="1" smtClean="0"/>
              <a:t>ый</a:t>
            </a:r>
            <a:r>
              <a:rPr lang="ru-RU" sz="2000" b="1" dirty="0" smtClean="0"/>
              <a:t>, </a:t>
            </a:r>
            <a:r>
              <a:rPr lang="ru-RU" sz="2000" b="1" dirty="0" err="1" smtClean="0"/>
              <a:t>гладкокрашен</a:t>
            </a:r>
            <a:r>
              <a:rPr lang="ru-RU" sz="2000" b="1" dirty="0" smtClean="0"/>
              <a:t>..</a:t>
            </a:r>
            <a:r>
              <a:rPr lang="ru-RU" sz="2000" b="1" dirty="0" err="1" smtClean="0"/>
              <a:t>ый</a:t>
            </a:r>
            <a:r>
              <a:rPr lang="ru-RU" sz="2000" b="1" dirty="0" smtClean="0"/>
              <a:t> материал, воспитан..</a:t>
            </a:r>
            <a:r>
              <a:rPr lang="ru-RU" sz="2000" b="1" dirty="0" err="1" smtClean="0"/>
              <a:t>ик</a:t>
            </a:r>
            <a:r>
              <a:rPr lang="ru-RU" sz="2000" b="1" dirty="0" smtClean="0"/>
              <a:t>, известный учен..</a:t>
            </a:r>
            <a:r>
              <a:rPr lang="ru-RU" sz="2000" b="1" dirty="0" err="1" smtClean="0"/>
              <a:t>ый</a:t>
            </a:r>
            <a:r>
              <a:rPr lang="ru-RU" sz="2000" b="1" dirty="0" smtClean="0"/>
              <a:t>, мучен..</a:t>
            </a:r>
            <a:r>
              <a:rPr lang="ru-RU" sz="2000" b="1" dirty="0" err="1" smtClean="0"/>
              <a:t>ик</a:t>
            </a:r>
            <a:r>
              <a:rPr lang="ru-RU" sz="2000" b="1" dirty="0" smtClean="0"/>
              <a:t>, варен..</a:t>
            </a:r>
            <a:r>
              <a:rPr lang="ru-RU" sz="2000" b="1" dirty="0" err="1" smtClean="0"/>
              <a:t>ик</a:t>
            </a:r>
            <a:r>
              <a:rPr lang="ru-RU" sz="2000" b="1" dirty="0" smtClean="0"/>
              <a:t>, варен..</a:t>
            </a:r>
            <a:r>
              <a:rPr lang="ru-RU" sz="2000" b="1" dirty="0" err="1" smtClean="0"/>
              <a:t>ый-переварен</a:t>
            </a:r>
            <a:r>
              <a:rPr lang="ru-RU" sz="2000" b="1" dirty="0" smtClean="0"/>
              <a:t>..</a:t>
            </a:r>
            <a:r>
              <a:rPr lang="ru-RU" sz="2000" b="1" dirty="0" err="1" smtClean="0"/>
              <a:t>ый</a:t>
            </a:r>
            <a:endParaRPr lang="ru-RU" sz="2000" b="1" dirty="0"/>
          </a:p>
        </p:txBody>
      </p:sp>
    </p:spTree>
  </p:cSld>
  <p:clrMapOvr>
    <a:masterClrMapping/>
  </p:clrMapOvr>
  <p:transition>
    <p:wipe dir="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304800" y="381000"/>
            <a:ext cx="8534400" cy="5715000"/>
          </a:xfrm>
        </p:spPr>
        <p:txBody>
          <a:bodyPr/>
          <a:lstStyle/>
          <a:p>
            <a:pPr>
              <a:buNone/>
            </a:pPr>
            <a:r>
              <a:rPr lang="ru-RU" sz="2000" dirty="0" smtClean="0"/>
              <a:t>Укажите верное объяснение написания выделенного слова.</a:t>
            </a:r>
          </a:p>
          <a:p>
            <a:pPr>
              <a:buNone/>
            </a:pPr>
            <a:r>
              <a:rPr lang="ru-RU" sz="2000" b="1" dirty="0" smtClean="0"/>
              <a:t>Берега Онежского озера были </a:t>
            </a:r>
            <a:r>
              <a:rPr lang="ru-RU" sz="2000" b="1" dirty="0" err="1" smtClean="0"/>
              <a:t>освое</a:t>
            </a:r>
            <a:r>
              <a:rPr lang="ru-RU" sz="2000" b="1" dirty="0" smtClean="0"/>
              <a:t>..</a:t>
            </a:r>
            <a:r>
              <a:rPr lang="ru-RU" sz="2000" b="1" dirty="0" err="1" smtClean="0"/>
              <a:t>ы</a:t>
            </a:r>
            <a:r>
              <a:rPr lang="ru-RU" sz="2000" b="1" dirty="0" smtClean="0"/>
              <a:t> ещё в </a:t>
            </a:r>
            <a:r>
              <a:rPr lang="en-US" sz="2000" b="1" dirty="0" smtClean="0"/>
              <a:t>III</a:t>
            </a:r>
            <a:r>
              <a:rPr lang="ru-RU" sz="2000" b="1" dirty="0" smtClean="0"/>
              <a:t> тысячелетии до нашей эры. </a:t>
            </a:r>
            <a:r>
              <a:rPr lang="ru-RU" sz="2000" dirty="0" smtClean="0"/>
              <a:t> </a:t>
            </a:r>
          </a:p>
          <a:p>
            <a:pPr>
              <a:buNone/>
            </a:pPr>
            <a:r>
              <a:rPr lang="ru-RU" sz="2000" dirty="0" smtClean="0"/>
              <a:t>1)</a:t>
            </a:r>
          </a:p>
          <a:p>
            <a:pPr>
              <a:buNone/>
            </a:pPr>
            <a:r>
              <a:rPr lang="ru-RU" sz="2000" dirty="0" smtClean="0"/>
              <a:t>Пишутся две буквы НН, так как это прилагательное образовано от местоимения </a:t>
            </a:r>
            <a:r>
              <a:rPr lang="ru-RU" sz="2000" i="1" dirty="0" smtClean="0"/>
              <a:t>свой</a:t>
            </a:r>
            <a:r>
              <a:rPr lang="ru-RU" sz="2000" dirty="0" smtClean="0"/>
              <a:t>  с помощью суффикса -ЕНН-.</a:t>
            </a:r>
          </a:p>
          <a:p>
            <a:pPr>
              <a:buNone/>
            </a:pPr>
            <a:r>
              <a:rPr lang="ru-RU" sz="2000" dirty="0" smtClean="0"/>
              <a:t>2)</a:t>
            </a:r>
          </a:p>
          <a:p>
            <a:pPr>
              <a:buNone/>
            </a:pPr>
            <a:r>
              <a:rPr lang="ru-RU" sz="2000" dirty="0" smtClean="0"/>
              <a:t>Пишется одна буква Н, так как это краткая форма причастия, образованного от глагола </a:t>
            </a:r>
            <a:r>
              <a:rPr lang="ru-RU" sz="2000" i="1" dirty="0" smtClean="0"/>
              <a:t>освоить</a:t>
            </a:r>
            <a:r>
              <a:rPr lang="ru-RU" sz="2000" dirty="0" smtClean="0"/>
              <a:t>. </a:t>
            </a:r>
          </a:p>
          <a:p>
            <a:pPr>
              <a:buNone/>
            </a:pPr>
            <a:r>
              <a:rPr lang="ru-RU" sz="2000" dirty="0" smtClean="0"/>
              <a:t>3)</a:t>
            </a:r>
          </a:p>
          <a:p>
            <a:pPr>
              <a:buNone/>
            </a:pPr>
            <a:r>
              <a:rPr lang="ru-RU" sz="2000" dirty="0" smtClean="0"/>
              <a:t>Пишется одна буква Н, так как это причастие без пояснительных слов.</a:t>
            </a:r>
          </a:p>
          <a:p>
            <a:pPr>
              <a:buNone/>
            </a:pPr>
            <a:r>
              <a:rPr lang="ru-RU" sz="2000" dirty="0" smtClean="0"/>
              <a:t>4)</a:t>
            </a:r>
          </a:p>
          <a:p>
            <a:pPr>
              <a:buNone/>
            </a:pPr>
            <a:r>
              <a:rPr lang="ru-RU" sz="2000" dirty="0" smtClean="0"/>
              <a:t>Пишутся две буквы НН, так как это прилагательное, а не причастие; в кратком прилагательном сохраняется написание -НН-.</a:t>
            </a:r>
          </a:p>
          <a:p>
            <a:endParaRPr lang="ru-RU" sz="2000" dirty="0"/>
          </a:p>
        </p:txBody>
      </p:sp>
      <p:sp>
        <p:nvSpPr>
          <p:cNvPr id="4" name="Овал 3"/>
          <p:cNvSpPr/>
          <p:nvPr/>
        </p:nvSpPr>
        <p:spPr>
          <a:xfrm>
            <a:off x="7772400" y="2286000"/>
            <a:ext cx="1143000" cy="10668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3200" b="1" dirty="0" smtClean="0">
                <a:solidFill>
                  <a:schemeClr val="bg1">
                    <a:lumMod val="50000"/>
                  </a:schemeClr>
                </a:solidFill>
              </a:rPr>
              <a:t>2</a:t>
            </a:r>
            <a:endParaRPr lang="ru-RU" sz="3200" b="1" dirty="0">
              <a:solidFill>
                <a:schemeClr val="bg1">
                  <a:lumMod val="50000"/>
                </a:schemeClr>
              </a:solidFill>
            </a:endParaRPr>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5"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anim calcmode="lin" valueType="num">
                                      <p:cBhvr>
                                        <p:cTn id="8" dur="500" fill="hold"/>
                                        <p:tgtEl>
                                          <p:spTgt spid="4"/>
                                        </p:tgtEl>
                                        <p:attrNameLst>
                                          <p:attrName>style.rotation</p:attrName>
                                        </p:attrNameLst>
                                      </p:cBhvr>
                                      <p:tavLst>
                                        <p:tav tm="0">
                                          <p:val>
                                            <p:fltVal val="720"/>
                                          </p:val>
                                        </p:tav>
                                        <p:tav tm="100000">
                                          <p:val>
                                            <p:fltVal val="0"/>
                                          </p:val>
                                        </p:tav>
                                      </p:tavLst>
                                    </p:anim>
                                    <p:anim calcmode="lin" valueType="num">
                                      <p:cBhvr>
                                        <p:cTn id="9" dur="500" fill="hold"/>
                                        <p:tgtEl>
                                          <p:spTgt spid="4"/>
                                        </p:tgtEl>
                                        <p:attrNameLst>
                                          <p:attrName>ppt_h</p:attrName>
                                        </p:attrNameLst>
                                      </p:cBhvr>
                                      <p:tavLst>
                                        <p:tav tm="0">
                                          <p:val>
                                            <p:fltVal val="0"/>
                                          </p:val>
                                        </p:tav>
                                        <p:tav tm="100000">
                                          <p:val>
                                            <p:strVal val="#ppt_h"/>
                                          </p:val>
                                        </p:tav>
                                      </p:tavLst>
                                    </p:anim>
                                    <p:anim calcmode="lin" valueType="num">
                                      <p:cBhvr>
                                        <p:cTn id="10" dur="500" fill="hold"/>
                                        <p:tgtEl>
                                          <p:spTgt spid="4"/>
                                        </p:tgtEl>
                                        <p:attrNameLst>
                                          <p:attrName>ppt_w</p:attrName>
                                        </p:attrNameLst>
                                      </p:cBhvr>
                                      <p:tavLst>
                                        <p:tav tm="0">
                                          <p:val>
                                            <p:fltVal val="0"/>
                                          </p:val>
                                        </p:tav>
                                        <p:tav tm="100000">
                                          <p:val>
                                            <p:strVal val="#ppt_w"/>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В каком ряду в обоих случаях пишется </a:t>
            </a:r>
            <a:r>
              <a:rPr lang="ru-RU" u="sng" dirty="0" smtClean="0"/>
              <a:t>НН</a:t>
            </a:r>
            <a:r>
              <a:rPr lang="ru-RU" dirty="0" smtClean="0"/>
              <a:t>:</a:t>
            </a:r>
            <a:br>
              <a:rPr lang="ru-RU" dirty="0" smtClean="0"/>
            </a:br>
            <a:endParaRPr lang="ru-RU" dirty="0"/>
          </a:p>
        </p:txBody>
      </p:sp>
      <p:sp>
        <p:nvSpPr>
          <p:cNvPr id="3" name="Содержимое 2"/>
          <p:cNvSpPr>
            <a:spLocks noGrp="1"/>
          </p:cNvSpPr>
          <p:nvPr>
            <p:ph idx="1"/>
          </p:nvPr>
        </p:nvSpPr>
        <p:spPr/>
        <p:txBody>
          <a:bodyPr/>
          <a:lstStyle/>
          <a:p>
            <a:pPr>
              <a:buNone/>
            </a:pPr>
            <a:r>
              <a:rPr lang="ru-RU" sz="2800" b="1" dirty="0" smtClean="0"/>
              <a:t>1. </a:t>
            </a:r>
            <a:r>
              <a:rPr lang="ru-RU" sz="2800" b="1" dirty="0" err="1" smtClean="0"/>
              <a:t>подсуше</a:t>
            </a:r>
            <a:r>
              <a:rPr lang="ru-RU" sz="2800" b="1" dirty="0" smtClean="0"/>
              <a:t>..</a:t>
            </a:r>
            <a:r>
              <a:rPr lang="ru-RU" sz="2800" b="1" dirty="0" err="1" smtClean="0"/>
              <a:t>ое</a:t>
            </a:r>
            <a:r>
              <a:rPr lang="ru-RU" sz="2800" b="1" dirty="0" smtClean="0"/>
              <a:t> бельё, стари..</a:t>
            </a:r>
            <a:r>
              <a:rPr lang="ru-RU" sz="2800" b="1" dirty="0" err="1" smtClean="0"/>
              <a:t>ые</a:t>
            </a:r>
            <a:r>
              <a:rPr lang="ru-RU" sz="2800" b="1" dirty="0" smtClean="0"/>
              <a:t> вещи</a:t>
            </a:r>
          </a:p>
          <a:p>
            <a:pPr>
              <a:buNone/>
            </a:pPr>
            <a:r>
              <a:rPr lang="ru-RU" sz="2800" b="1" dirty="0" smtClean="0"/>
              <a:t>2. не </a:t>
            </a:r>
            <a:r>
              <a:rPr lang="ru-RU" sz="2800" b="1" dirty="0" err="1" smtClean="0"/>
              <a:t>выуче</a:t>
            </a:r>
            <a:r>
              <a:rPr lang="ru-RU" sz="2800" b="1" dirty="0" smtClean="0"/>
              <a:t>..</a:t>
            </a:r>
            <a:r>
              <a:rPr lang="ru-RU" sz="2800" b="1" dirty="0" err="1" smtClean="0"/>
              <a:t>ы</a:t>
            </a:r>
            <a:r>
              <a:rPr lang="ru-RU" sz="2800" b="1" dirty="0" smtClean="0"/>
              <a:t> уроки, </a:t>
            </a:r>
            <a:r>
              <a:rPr lang="ru-RU" sz="2800" b="1" dirty="0" err="1" smtClean="0"/>
              <a:t>связа</a:t>
            </a:r>
            <a:r>
              <a:rPr lang="ru-RU" sz="2800" b="1" dirty="0" smtClean="0"/>
              <a:t>..</a:t>
            </a:r>
            <a:r>
              <a:rPr lang="ru-RU" sz="2800" b="1" dirty="0" err="1" smtClean="0"/>
              <a:t>ый</a:t>
            </a:r>
            <a:r>
              <a:rPr lang="ru-RU" sz="2800" b="1" dirty="0" smtClean="0"/>
              <a:t> свитер</a:t>
            </a:r>
          </a:p>
          <a:p>
            <a:pPr>
              <a:buNone/>
            </a:pPr>
            <a:r>
              <a:rPr lang="ru-RU" sz="2800" b="1" dirty="0" smtClean="0"/>
              <a:t>3. </a:t>
            </a:r>
            <a:r>
              <a:rPr lang="ru-RU" sz="2800" b="1" dirty="0" err="1" smtClean="0"/>
              <a:t>нечая</a:t>
            </a:r>
            <a:r>
              <a:rPr lang="ru-RU" sz="2800" b="1" dirty="0" smtClean="0"/>
              <a:t>..</a:t>
            </a:r>
            <a:r>
              <a:rPr lang="ru-RU" sz="2800" b="1" dirty="0" err="1" smtClean="0"/>
              <a:t>ый</a:t>
            </a:r>
            <a:r>
              <a:rPr lang="ru-RU" sz="2800" b="1" dirty="0" smtClean="0"/>
              <a:t> взгляд, кури..</a:t>
            </a:r>
            <a:r>
              <a:rPr lang="ru-RU" sz="2800" b="1" dirty="0" err="1" smtClean="0"/>
              <a:t>ый</a:t>
            </a:r>
            <a:r>
              <a:rPr lang="ru-RU" sz="2800" b="1" dirty="0" smtClean="0"/>
              <a:t> бульон</a:t>
            </a:r>
          </a:p>
          <a:p>
            <a:pPr>
              <a:buNone/>
            </a:pPr>
            <a:r>
              <a:rPr lang="ru-RU" sz="2800" b="1" dirty="0" smtClean="0"/>
              <a:t>4. </a:t>
            </a:r>
            <a:r>
              <a:rPr lang="ru-RU" sz="2800" b="1" dirty="0" err="1" smtClean="0"/>
              <a:t>ути</a:t>
            </a:r>
            <a:r>
              <a:rPr lang="ru-RU" sz="2800" b="1" dirty="0" smtClean="0"/>
              <a:t>..</a:t>
            </a:r>
            <a:r>
              <a:rPr lang="ru-RU" sz="2800" b="1" dirty="0" err="1" smtClean="0"/>
              <a:t>ая</a:t>
            </a:r>
            <a:r>
              <a:rPr lang="ru-RU" sz="2800" b="1" dirty="0" smtClean="0"/>
              <a:t> охота, </a:t>
            </a:r>
            <a:r>
              <a:rPr lang="ru-RU" sz="2800" b="1" dirty="0" err="1" smtClean="0"/>
              <a:t>кова</a:t>
            </a:r>
            <a:r>
              <a:rPr lang="ru-RU" sz="2800" b="1" dirty="0" smtClean="0"/>
              <a:t>..</a:t>
            </a:r>
            <a:r>
              <a:rPr lang="ru-RU" sz="2800" b="1" dirty="0" err="1" smtClean="0"/>
              <a:t>ая</a:t>
            </a:r>
            <a:r>
              <a:rPr lang="ru-RU" sz="2800" b="1" dirty="0" smtClean="0"/>
              <a:t> лошадь</a:t>
            </a:r>
          </a:p>
          <a:p>
            <a:endParaRPr lang="ru-RU" sz="2800" b="1" dirty="0"/>
          </a:p>
        </p:txBody>
      </p:sp>
      <p:pic>
        <p:nvPicPr>
          <p:cNvPr id="4" name="Рисунок 3" descr="знания2.wmf"/>
          <p:cNvPicPr>
            <a:picLocks noChangeAspect="1"/>
          </p:cNvPicPr>
          <p:nvPr/>
        </p:nvPicPr>
        <p:blipFill>
          <a:blip r:embed="rId2"/>
          <a:stretch>
            <a:fillRect/>
          </a:stretch>
        </p:blipFill>
        <p:spPr>
          <a:xfrm>
            <a:off x="3581400" y="4191000"/>
            <a:ext cx="2076450" cy="2345619"/>
          </a:xfrm>
          <a:prstGeom prst="rect">
            <a:avLst/>
          </a:prstGeom>
        </p:spPr>
      </p:pic>
      <p:sp>
        <p:nvSpPr>
          <p:cNvPr id="5" name="Овал 4"/>
          <p:cNvSpPr/>
          <p:nvPr/>
        </p:nvSpPr>
        <p:spPr>
          <a:xfrm>
            <a:off x="7086600" y="4495800"/>
            <a:ext cx="1143000" cy="10668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3200" b="1" dirty="0" smtClean="0">
                <a:solidFill>
                  <a:schemeClr val="bg1">
                    <a:lumMod val="50000"/>
                  </a:schemeClr>
                </a:solidFill>
              </a:rPr>
              <a:t>1</a:t>
            </a:r>
            <a:endParaRPr lang="ru-RU" sz="3200" b="1" dirty="0">
              <a:solidFill>
                <a:schemeClr val="bg1">
                  <a:lumMod val="50000"/>
                </a:schemeClr>
              </a:solidFill>
            </a:endParaRPr>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5"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anim calcmode="lin" valueType="num">
                                      <p:cBhvr>
                                        <p:cTn id="8" dur="500" fill="hold"/>
                                        <p:tgtEl>
                                          <p:spTgt spid="5"/>
                                        </p:tgtEl>
                                        <p:attrNameLst>
                                          <p:attrName>style.rotation</p:attrName>
                                        </p:attrNameLst>
                                      </p:cBhvr>
                                      <p:tavLst>
                                        <p:tav tm="0">
                                          <p:val>
                                            <p:fltVal val="720"/>
                                          </p:val>
                                        </p:tav>
                                        <p:tav tm="100000">
                                          <p:val>
                                            <p:fltVal val="0"/>
                                          </p:val>
                                        </p:tav>
                                      </p:tavLst>
                                    </p:anim>
                                    <p:anim calcmode="lin" valueType="num">
                                      <p:cBhvr>
                                        <p:cTn id="9" dur="500" fill="hold"/>
                                        <p:tgtEl>
                                          <p:spTgt spid="5"/>
                                        </p:tgtEl>
                                        <p:attrNameLst>
                                          <p:attrName>ppt_h</p:attrName>
                                        </p:attrNameLst>
                                      </p:cBhvr>
                                      <p:tavLst>
                                        <p:tav tm="0">
                                          <p:val>
                                            <p:fltVal val="0"/>
                                          </p:val>
                                        </p:tav>
                                        <p:tav tm="100000">
                                          <p:val>
                                            <p:strVal val="#ppt_h"/>
                                          </p:val>
                                        </p:tav>
                                      </p:tavLst>
                                    </p:anim>
                                    <p:anim calcmode="lin" valueType="num">
                                      <p:cBhvr>
                                        <p:cTn id="10" dur="500" fill="hold"/>
                                        <p:tgtEl>
                                          <p:spTgt spid="5"/>
                                        </p:tgtEl>
                                        <p:attrNameLst>
                                          <p:attrName>ppt_w</p:attrName>
                                        </p:attrNameLst>
                                      </p:cBhvr>
                                      <p:tavLst>
                                        <p:tav tm="0">
                                          <p:val>
                                            <p:fltVal val="0"/>
                                          </p:val>
                                        </p:tav>
                                        <p:tav tm="100000">
                                          <p:val>
                                            <p:strVal val="#ppt_w"/>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В суффиксах каких слов следует писать </a:t>
            </a:r>
            <a:r>
              <a:rPr lang="ru-RU" b="1" i="1" dirty="0" smtClean="0"/>
              <a:t>-</a:t>
            </a:r>
            <a:r>
              <a:rPr lang="ru-RU" b="1" i="1" dirty="0" err="1" smtClean="0"/>
              <a:t>нн</a:t>
            </a:r>
            <a:r>
              <a:rPr lang="ru-RU" b="1" i="1" dirty="0" smtClean="0"/>
              <a:t>-</a:t>
            </a:r>
            <a:r>
              <a:rPr lang="ru-RU" dirty="0" smtClean="0"/>
              <a:t>?</a:t>
            </a:r>
            <a:endParaRPr lang="ru-RU" dirty="0"/>
          </a:p>
        </p:txBody>
      </p:sp>
      <p:sp>
        <p:nvSpPr>
          <p:cNvPr id="3" name="Содержимое 2"/>
          <p:cNvSpPr>
            <a:spLocks noGrp="1"/>
          </p:cNvSpPr>
          <p:nvPr>
            <p:ph idx="1"/>
          </p:nvPr>
        </p:nvSpPr>
        <p:spPr/>
        <p:txBody>
          <a:bodyPr/>
          <a:lstStyle/>
          <a:p>
            <a:pPr algn="ctr">
              <a:buNone/>
            </a:pPr>
            <a:r>
              <a:rPr lang="ru-RU" sz="3600" b="1" dirty="0" smtClean="0"/>
              <a:t>а) Ошибка </a:t>
            </a:r>
            <a:r>
              <a:rPr lang="ru-RU" sz="3600" b="1" dirty="0" err="1" smtClean="0"/>
              <a:t>исправле_на</a:t>
            </a:r>
            <a:r>
              <a:rPr lang="ru-RU" sz="3600" b="1" dirty="0" smtClean="0"/>
              <a:t>;</a:t>
            </a:r>
            <a:br>
              <a:rPr lang="ru-RU" sz="3600" b="1" dirty="0" smtClean="0"/>
            </a:br>
            <a:r>
              <a:rPr lang="ru-RU" sz="3600" b="1" dirty="0" smtClean="0"/>
              <a:t>б) </a:t>
            </a:r>
            <a:r>
              <a:rPr lang="ru-RU" sz="3600" b="1" dirty="0" err="1" smtClean="0"/>
              <a:t>полирова_ная</a:t>
            </a:r>
            <a:r>
              <a:rPr lang="ru-RU" sz="3600" b="1" dirty="0" smtClean="0"/>
              <a:t> мебель;</a:t>
            </a:r>
            <a:br>
              <a:rPr lang="ru-RU" sz="3600" b="1" dirty="0" smtClean="0"/>
            </a:br>
            <a:r>
              <a:rPr lang="ru-RU" sz="3600" b="1" dirty="0" smtClean="0"/>
              <a:t>в) </a:t>
            </a:r>
            <a:r>
              <a:rPr lang="ru-RU" sz="3600" b="1" dirty="0" err="1" smtClean="0"/>
              <a:t>туше_ный</a:t>
            </a:r>
            <a:r>
              <a:rPr lang="ru-RU" sz="3600" b="1" dirty="0" smtClean="0"/>
              <a:t> картофель; </a:t>
            </a:r>
            <a:br>
              <a:rPr lang="ru-RU" sz="3600" b="1" dirty="0" smtClean="0"/>
            </a:br>
            <a:r>
              <a:rPr lang="ru-RU" sz="3600" b="1" dirty="0" smtClean="0"/>
              <a:t>г) </a:t>
            </a:r>
            <a:r>
              <a:rPr lang="ru-RU" sz="3600" b="1" dirty="0" err="1" smtClean="0"/>
              <a:t>подкова_ная</a:t>
            </a:r>
            <a:r>
              <a:rPr lang="ru-RU" sz="3600" b="1" dirty="0" smtClean="0"/>
              <a:t> лошадь.</a:t>
            </a:r>
          </a:p>
          <a:p>
            <a:pPr algn="ctr">
              <a:buNone/>
            </a:pPr>
            <a:endParaRPr lang="ru-RU" dirty="0"/>
          </a:p>
        </p:txBody>
      </p:sp>
      <p:pic>
        <p:nvPicPr>
          <p:cNvPr id="6" name="Рисунок 5" descr="знания 3.wmf"/>
          <p:cNvPicPr>
            <a:picLocks noChangeAspect="1"/>
          </p:cNvPicPr>
          <p:nvPr/>
        </p:nvPicPr>
        <p:blipFill>
          <a:blip r:embed="rId2"/>
          <a:stretch>
            <a:fillRect/>
          </a:stretch>
        </p:blipFill>
        <p:spPr>
          <a:xfrm>
            <a:off x="3581400" y="4343400"/>
            <a:ext cx="2192546" cy="1971675"/>
          </a:xfrm>
          <a:prstGeom prst="rect">
            <a:avLst/>
          </a:prstGeom>
        </p:spPr>
      </p:pic>
      <p:sp>
        <p:nvSpPr>
          <p:cNvPr id="5" name="Овал 4"/>
          <p:cNvSpPr/>
          <p:nvPr/>
        </p:nvSpPr>
        <p:spPr>
          <a:xfrm>
            <a:off x="457200" y="3429000"/>
            <a:ext cx="1143000" cy="10668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3200" b="1" dirty="0" smtClean="0">
                <a:solidFill>
                  <a:schemeClr val="bg1">
                    <a:lumMod val="50000"/>
                  </a:schemeClr>
                </a:solidFill>
              </a:rPr>
              <a:t>Г</a:t>
            </a:r>
            <a:endParaRPr lang="ru-RU" sz="3200" b="1" dirty="0">
              <a:solidFill>
                <a:schemeClr val="bg1">
                  <a:lumMod val="50000"/>
                </a:schemeClr>
              </a:solidFill>
            </a:endParaRPr>
          </a:p>
        </p:txBody>
      </p:sp>
      <p:sp>
        <p:nvSpPr>
          <p:cNvPr id="7" name="Овал 6"/>
          <p:cNvSpPr/>
          <p:nvPr/>
        </p:nvSpPr>
        <p:spPr>
          <a:xfrm>
            <a:off x="533400" y="1905000"/>
            <a:ext cx="1143000" cy="10668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3200" b="1" dirty="0" smtClean="0">
                <a:solidFill>
                  <a:schemeClr val="bg1">
                    <a:lumMod val="50000"/>
                  </a:schemeClr>
                </a:solidFill>
              </a:rPr>
              <a:t>Б</a:t>
            </a:r>
            <a:endParaRPr lang="ru-RU" sz="3200" b="1" dirty="0">
              <a:solidFill>
                <a:schemeClr val="bg1">
                  <a:lumMod val="50000"/>
                </a:schemeClr>
              </a:solidFill>
            </a:endParaRPr>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5"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anim calcmode="lin" valueType="num">
                                      <p:cBhvr>
                                        <p:cTn id="8" dur="500" fill="hold"/>
                                        <p:tgtEl>
                                          <p:spTgt spid="5"/>
                                        </p:tgtEl>
                                        <p:attrNameLst>
                                          <p:attrName>style.rotation</p:attrName>
                                        </p:attrNameLst>
                                      </p:cBhvr>
                                      <p:tavLst>
                                        <p:tav tm="0">
                                          <p:val>
                                            <p:fltVal val="720"/>
                                          </p:val>
                                        </p:tav>
                                        <p:tav tm="100000">
                                          <p:val>
                                            <p:fltVal val="0"/>
                                          </p:val>
                                        </p:tav>
                                      </p:tavLst>
                                    </p:anim>
                                    <p:anim calcmode="lin" valueType="num">
                                      <p:cBhvr>
                                        <p:cTn id="9" dur="500" fill="hold"/>
                                        <p:tgtEl>
                                          <p:spTgt spid="5"/>
                                        </p:tgtEl>
                                        <p:attrNameLst>
                                          <p:attrName>ppt_h</p:attrName>
                                        </p:attrNameLst>
                                      </p:cBhvr>
                                      <p:tavLst>
                                        <p:tav tm="0">
                                          <p:val>
                                            <p:fltVal val="0"/>
                                          </p:val>
                                        </p:tav>
                                        <p:tav tm="100000">
                                          <p:val>
                                            <p:strVal val="#ppt_h"/>
                                          </p:val>
                                        </p:tav>
                                      </p:tavLst>
                                    </p:anim>
                                    <p:anim calcmode="lin" valueType="num">
                                      <p:cBhvr>
                                        <p:cTn id="10" dur="500" fill="hold"/>
                                        <p:tgtEl>
                                          <p:spTgt spid="5"/>
                                        </p:tgtEl>
                                        <p:attrNameLst>
                                          <p:attrName>ppt_w</p:attrName>
                                        </p:attrNameLst>
                                      </p:cBhvr>
                                      <p:tavLst>
                                        <p:tav tm="0">
                                          <p:val>
                                            <p:fltVal val="0"/>
                                          </p:val>
                                        </p:tav>
                                        <p:tav tm="100000">
                                          <p:val>
                                            <p:strVal val="#ppt_w"/>
                                          </p:val>
                                        </p:tav>
                                      </p:tavLst>
                                    </p:anim>
                                  </p:childTnLst>
                                </p:cTn>
                              </p:par>
                              <p:par>
                                <p:cTn id="11" presetID="35" presetClass="entr" presetSubtype="0" fill="hold" grpId="0" nodeType="withEffect">
                                  <p:stCondLst>
                                    <p:cond delay="0"/>
                                  </p:stCondLst>
                                  <p:childTnLst>
                                    <p:set>
                                      <p:cBhvr>
                                        <p:cTn id="12" dur="1" fill="hold">
                                          <p:stCondLst>
                                            <p:cond delay="0"/>
                                          </p:stCondLst>
                                        </p:cTn>
                                        <p:tgtEl>
                                          <p:spTgt spid="7"/>
                                        </p:tgtEl>
                                        <p:attrNameLst>
                                          <p:attrName>style.visibility</p:attrName>
                                        </p:attrNameLst>
                                      </p:cBhvr>
                                      <p:to>
                                        <p:strVal val="visible"/>
                                      </p:to>
                                    </p:set>
                                    <p:animEffect transition="in" filter="fade">
                                      <p:cBhvr>
                                        <p:cTn id="13" dur="500"/>
                                        <p:tgtEl>
                                          <p:spTgt spid="7"/>
                                        </p:tgtEl>
                                      </p:cBhvr>
                                    </p:animEffect>
                                    <p:anim calcmode="lin" valueType="num">
                                      <p:cBhvr>
                                        <p:cTn id="14" dur="500" fill="hold"/>
                                        <p:tgtEl>
                                          <p:spTgt spid="7"/>
                                        </p:tgtEl>
                                        <p:attrNameLst>
                                          <p:attrName>style.rotation</p:attrName>
                                        </p:attrNameLst>
                                      </p:cBhvr>
                                      <p:tavLst>
                                        <p:tav tm="0">
                                          <p:val>
                                            <p:fltVal val="720"/>
                                          </p:val>
                                        </p:tav>
                                        <p:tav tm="100000">
                                          <p:val>
                                            <p:fltVal val="0"/>
                                          </p:val>
                                        </p:tav>
                                      </p:tavLst>
                                    </p:anim>
                                    <p:anim calcmode="lin" valueType="num">
                                      <p:cBhvr>
                                        <p:cTn id="15" dur="500" fill="hold"/>
                                        <p:tgtEl>
                                          <p:spTgt spid="7"/>
                                        </p:tgtEl>
                                        <p:attrNameLst>
                                          <p:attrName>ppt_h</p:attrName>
                                        </p:attrNameLst>
                                      </p:cBhvr>
                                      <p:tavLst>
                                        <p:tav tm="0">
                                          <p:val>
                                            <p:fltVal val="0"/>
                                          </p:val>
                                        </p:tav>
                                        <p:tav tm="100000">
                                          <p:val>
                                            <p:strVal val="#ppt_h"/>
                                          </p:val>
                                        </p:tav>
                                      </p:tavLst>
                                    </p:anim>
                                    <p:anim calcmode="lin" valueType="num">
                                      <p:cBhvr>
                                        <p:cTn id="16" dur="500" fill="hold"/>
                                        <p:tgtEl>
                                          <p:spTgt spid="7"/>
                                        </p:tgtEl>
                                        <p:attrNameLst>
                                          <p:attrName>ppt_w</p:attrName>
                                        </p:attrNameLst>
                                      </p:cBhvr>
                                      <p:tavLst>
                                        <p:tav tm="0">
                                          <p:val>
                                            <p:fltVal val="0"/>
                                          </p:val>
                                        </p:tav>
                                        <p:tav tm="100000">
                                          <p:val>
                                            <p:strVal val="#ppt_w"/>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7"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z="3600" dirty="0" smtClean="0"/>
              <a:t>На месте каких цифр пишется НН?</a:t>
            </a:r>
            <a:br>
              <a:rPr lang="ru-RU" sz="3600" dirty="0" smtClean="0"/>
            </a:br>
            <a:endParaRPr lang="ru-RU" sz="3600" dirty="0"/>
          </a:p>
        </p:txBody>
      </p:sp>
      <p:sp>
        <p:nvSpPr>
          <p:cNvPr id="3" name="Содержимое 2"/>
          <p:cNvSpPr>
            <a:spLocks noGrp="1"/>
          </p:cNvSpPr>
          <p:nvPr>
            <p:ph idx="1"/>
          </p:nvPr>
        </p:nvSpPr>
        <p:spPr/>
        <p:txBody>
          <a:bodyPr/>
          <a:lstStyle/>
          <a:p>
            <a:pPr>
              <a:buNone/>
            </a:pPr>
            <a:r>
              <a:rPr lang="ru-RU" sz="2800" b="1" dirty="0" smtClean="0"/>
              <a:t>Может быть, коньки </a:t>
            </a:r>
            <a:r>
              <a:rPr lang="ru-RU" sz="2800" b="1" dirty="0" err="1" smtClean="0"/>
              <a:t>назва</a:t>
            </a:r>
            <a:r>
              <a:rPr lang="ru-RU" sz="2800" b="1" dirty="0" smtClean="0"/>
              <a:t>(1)</a:t>
            </a:r>
            <a:r>
              <a:rPr lang="ru-RU" sz="2800" b="1" dirty="0" err="1" smtClean="0"/>
              <a:t>ы</a:t>
            </a:r>
            <a:r>
              <a:rPr lang="ru-RU" sz="2800" b="1" dirty="0" smtClean="0"/>
              <a:t> коньками именно потому, что в старину делали </a:t>
            </a:r>
            <a:r>
              <a:rPr lang="ru-RU" sz="2800" b="1" dirty="0" err="1" smtClean="0"/>
              <a:t>деревя</a:t>
            </a:r>
            <a:r>
              <a:rPr lang="ru-RU" sz="2800" b="1" dirty="0" smtClean="0"/>
              <a:t>(2)</a:t>
            </a:r>
            <a:r>
              <a:rPr lang="ru-RU" sz="2800" b="1" dirty="0" err="1" smtClean="0"/>
              <a:t>ые</a:t>
            </a:r>
            <a:r>
              <a:rPr lang="ru-RU" sz="2800" b="1" dirty="0" smtClean="0"/>
              <a:t> коньки, </a:t>
            </a:r>
            <a:r>
              <a:rPr lang="ru-RU" sz="2800" b="1" dirty="0" err="1" smtClean="0"/>
              <a:t>украше</a:t>
            </a:r>
            <a:r>
              <a:rPr lang="ru-RU" sz="2800" b="1" dirty="0" smtClean="0"/>
              <a:t>(3)</a:t>
            </a:r>
            <a:r>
              <a:rPr lang="ru-RU" sz="2800" b="1" dirty="0" err="1" smtClean="0"/>
              <a:t>ые</a:t>
            </a:r>
            <a:r>
              <a:rPr lang="ru-RU" sz="2800" b="1" dirty="0" smtClean="0"/>
              <a:t> завитками в виде лошади(4)ой головы.</a:t>
            </a:r>
          </a:p>
          <a:p>
            <a:endParaRPr lang="ru-RU" sz="2000" dirty="0"/>
          </a:p>
        </p:txBody>
      </p:sp>
      <p:pic>
        <p:nvPicPr>
          <p:cNvPr id="5" name="Рисунок 4" descr="шляпа учёного 2.wmf"/>
          <p:cNvPicPr>
            <a:picLocks noChangeAspect="1"/>
          </p:cNvPicPr>
          <p:nvPr/>
        </p:nvPicPr>
        <p:blipFill>
          <a:blip r:embed="rId2"/>
          <a:stretch>
            <a:fillRect/>
          </a:stretch>
        </p:blipFill>
        <p:spPr>
          <a:xfrm>
            <a:off x="2590800" y="4267200"/>
            <a:ext cx="3352800" cy="2290293"/>
          </a:xfrm>
          <a:prstGeom prst="rect">
            <a:avLst/>
          </a:prstGeom>
        </p:spPr>
      </p:pic>
      <p:sp>
        <p:nvSpPr>
          <p:cNvPr id="6" name="Овал 5"/>
          <p:cNvSpPr/>
          <p:nvPr/>
        </p:nvSpPr>
        <p:spPr>
          <a:xfrm>
            <a:off x="533400" y="4267200"/>
            <a:ext cx="1143000" cy="10668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3200" b="1" dirty="0" smtClean="0">
                <a:solidFill>
                  <a:schemeClr val="bg1">
                    <a:lumMod val="50000"/>
                  </a:schemeClr>
                </a:solidFill>
              </a:rPr>
              <a:t>2, 3</a:t>
            </a:r>
            <a:endParaRPr lang="ru-RU" sz="3200" b="1" dirty="0">
              <a:solidFill>
                <a:schemeClr val="bg1">
                  <a:lumMod val="50000"/>
                </a:schemeClr>
              </a:solidFill>
            </a:endParaRPr>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5"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anim calcmode="lin" valueType="num">
                                      <p:cBhvr>
                                        <p:cTn id="8" dur="500" fill="hold"/>
                                        <p:tgtEl>
                                          <p:spTgt spid="6"/>
                                        </p:tgtEl>
                                        <p:attrNameLst>
                                          <p:attrName>style.rotation</p:attrName>
                                        </p:attrNameLst>
                                      </p:cBhvr>
                                      <p:tavLst>
                                        <p:tav tm="0">
                                          <p:val>
                                            <p:fltVal val="720"/>
                                          </p:val>
                                        </p:tav>
                                        <p:tav tm="100000">
                                          <p:val>
                                            <p:fltVal val="0"/>
                                          </p:val>
                                        </p:tav>
                                      </p:tavLst>
                                    </p:anim>
                                    <p:anim calcmode="lin" valueType="num">
                                      <p:cBhvr>
                                        <p:cTn id="9" dur="500" fill="hold"/>
                                        <p:tgtEl>
                                          <p:spTgt spid="6"/>
                                        </p:tgtEl>
                                        <p:attrNameLst>
                                          <p:attrName>ppt_h</p:attrName>
                                        </p:attrNameLst>
                                      </p:cBhvr>
                                      <p:tavLst>
                                        <p:tav tm="0">
                                          <p:val>
                                            <p:fltVal val="0"/>
                                          </p:val>
                                        </p:tav>
                                        <p:tav tm="100000">
                                          <p:val>
                                            <p:strVal val="#ppt_h"/>
                                          </p:val>
                                        </p:tav>
                                      </p:tavLst>
                                    </p:anim>
                                    <p:anim calcmode="lin" valueType="num">
                                      <p:cBhvr>
                                        <p:cTn id="10" dur="500" fill="hold"/>
                                        <p:tgtEl>
                                          <p:spTgt spid="6"/>
                                        </p:tgtEl>
                                        <p:attrNameLst>
                                          <p:attrName>ppt_w</p:attrName>
                                        </p:attrNameLst>
                                      </p:cBhvr>
                                      <p:tavLst>
                                        <p:tav tm="0">
                                          <p:val>
                                            <p:fltVal val="0"/>
                                          </p:val>
                                        </p:tav>
                                        <p:tav tm="100000">
                                          <p:val>
                                            <p:strVal val="#ppt_w"/>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Заголовок 4"/>
          <p:cNvSpPr>
            <a:spLocks noGrp="1"/>
          </p:cNvSpPr>
          <p:nvPr>
            <p:ph type="title"/>
          </p:nvPr>
        </p:nvSpPr>
        <p:spPr>
          <a:xfrm>
            <a:off x="1066800" y="1"/>
            <a:ext cx="7543800" cy="609600"/>
          </a:xfrm>
        </p:spPr>
        <p:txBody>
          <a:bodyPr/>
          <a:lstStyle/>
          <a:p>
            <a:r>
              <a:rPr lang="ru-RU" sz="2800" dirty="0" smtClean="0"/>
              <a:t>Н-НН в отымённых прилагательных</a:t>
            </a:r>
            <a:endParaRPr lang="ru-RU" sz="2800" dirty="0"/>
          </a:p>
        </p:txBody>
      </p:sp>
      <p:graphicFrame>
        <p:nvGraphicFramePr>
          <p:cNvPr id="4" name="Содержимое 3"/>
          <p:cNvGraphicFramePr>
            <a:graphicFrameLocks noGrp="1"/>
          </p:cNvGraphicFramePr>
          <p:nvPr>
            <p:ph idx="4294967295"/>
          </p:nvPr>
        </p:nvGraphicFramePr>
        <p:xfrm>
          <a:off x="304800" y="685800"/>
          <a:ext cx="8610600" cy="5552440"/>
        </p:xfrm>
        <a:graphic>
          <a:graphicData uri="http://schemas.openxmlformats.org/drawingml/2006/table">
            <a:tbl>
              <a:tblPr firstRow="1" bandRow="1">
                <a:tableStyleId>{5C22544A-7EE6-4342-B048-85BDC9FD1C3A}</a:tableStyleId>
              </a:tblPr>
              <a:tblGrid>
                <a:gridCol w="4305300"/>
                <a:gridCol w="4305300"/>
              </a:tblGrid>
              <a:tr h="511133">
                <a:tc>
                  <a:txBody>
                    <a:bodyPr/>
                    <a:lstStyle/>
                    <a:p>
                      <a:pPr algn="ctr">
                        <a:spcAft>
                          <a:spcPts val="0"/>
                        </a:spcAft>
                      </a:pPr>
                      <a:r>
                        <a:rPr lang="ru-RU" sz="2400" b="1" kern="0" dirty="0">
                          <a:solidFill>
                            <a:srgbClr val="008000"/>
                          </a:solidFill>
                          <a:latin typeface="Times New Roman"/>
                        </a:rPr>
                        <a:t>Н</a:t>
                      </a:r>
                    </a:p>
                  </a:txBody>
                  <a:tcPr marL="68580" marR="68580" marT="0" marB="0">
                    <a:lnB w="12700" cap="flat" cmpd="sng" algn="ctr">
                      <a:solidFill>
                        <a:schemeClr val="tx1"/>
                      </a:solidFill>
                      <a:prstDash val="solid"/>
                      <a:round/>
                      <a:headEnd type="none" w="med" len="med"/>
                      <a:tailEnd type="none" w="med" len="med"/>
                    </a:lnB>
                  </a:tcPr>
                </a:tc>
                <a:tc>
                  <a:txBody>
                    <a:bodyPr/>
                    <a:lstStyle/>
                    <a:p>
                      <a:pPr algn="ctr">
                        <a:spcAft>
                          <a:spcPts val="0"/>
                        </a:spcAft>
                      </a:pPr>
                      <a:r>
                        <a:rPr lang="ru-RU" sz="2400" b="1" kern="0" dirty="0">
                          <a:solidFill>
                            <a:srgbClr val="008000"/>
                          </a:solidFill>
                          <a:latin typeface="Times New Roman"/>
                        </a:rPr>
                        <a:t>НН</a:t>
                      </a:r>
                    </a:p>
                  </a:txBody>
                  <a:tcPr marL="68580" marR="68580" marT="0" marB="0"/>
                </a:tc>
              </a:tr>
              <a:tr h="5041307">
                <a:tc>
                  <a:txBody>
                    <a:bodyPr/>
                    <a:lstStyle/>
                    <a:p>
                      <a:pPr>
                        <a:spcAft>
                          <a:spcPts val="0"/>
                        </a:spcAft>
                      </a:pPr>
                      <a:r>
                        <a:rPr lang="ru-RU" sz="2000" b="1" dirty="0">
                          <a:solidFill>
                            <a:srgbClr val="0000FF"/>
                          </a:solidFill>
                          <a:latin typeface="Times New Roman"/>
                          <a:ea typeface="Times New Roman"/>
                        </a:rPr>
                        <a:t>В прилагательных, образованных от существительных</a:t>
                      </a:r>
                      <a:endParaRPr lang="ru-RU" sz="1200" b="1" dirty="0">
                        <a:latin typeface="Times New Roman"/>
                        <a:ea typeface="Times New Roman"/>
                      </a:endParaRPr>
                    </a:p>
                    <a:p>
                      <a:pPr>
                        <a:spcAft>
                          <a:spcPts val="0"/>
                        </a:spcAft>
                      </a:pPr>
                      <a:r>
                        <a:rPr lang="ru-RU" sz="2000" b="1" dirty="0">
                          <a:solidFill>
                            <a:srgbClr val="FF0000"/>
                          </a:solidFill>
                          <a:latin typeface="Times New Roman"/>
                          <a:ea typeface="Times New Roman"/>
                        </a:rPr>
                        <a:t>-ан- песчаный</a:t>
                      </a:r>
                      <a:endParaRPr lang="ru-RU" sz="1200" b="1" dirty="0">
                        <a:latin typeface="Times New Roman"/>
                        <a:ea typeface="Times New Roman"/>
                      </a:endParaRPr>
                    </a:p>
                    <a:p>
                      <a:pPr>
                        <a:spcAft>
                          <a:spcPts val="0"/>
                        </a:spcAft>
                      </a:pPr>
                      <a:r>
                        <a:rPr lang="ru-RU" sz="2000" b="1" dirty="0">
                          <a:solidFill>
                            <a:srgbClr val="FF0000"/>
                          </a:solidFill>
                          <a:latin typeface="Times New Roman"/>
                          <a:ea typeface="Times New Roman"/>
                        </a:rPr>
                        <a:t>-</a:t>
                      </a:r>
                      <a:r>
                        <a:rPr lang="ru-RU" sz="2000" b="1" dirty="0" err="1">
                          <a:solidFill>
                            <a:srgbClr val="FF0000"/>
                          </a:solidFill>
                          <a:latin typeface="Times New Roman"/>
                          <a:ea typeface="Times New Roman"/>
                        </a:rPr>
                        <a:t>ян</a:t>
                      </a:r>
                      <a:r>
                        <a:rPr lang="ru-RU" sz="2000" b="1" dirty="0">
                          <a:solidFill>
                            <a:srgbClr val="FF0000"/>
                          </a:solidFill>
                          <a:latin typeface="Times New Roman"/>
                          <a:ea typeface="Times New Roman"/>
                        </a:rPr>
                        <a:t>- серебряный</a:t>
                      </a:r>
                      <a:endParaRPr lang="ru-RU" sz="1200" b="1" dirty="0">
                        <a:latin typeface="Times New Roman"/>
                        <a:ea typeface="Times New Roman"/>
                      </a:endParaRPr>
                    </a:p>
                    <a:p>
                      <a:pPr>
                        <a:spcAft>
                          <a:spcPts val="0"/>
                        </a:spcAft>
                      </a:pPr>
                      <a:r>
                        <a:rPr lang="ru-RU" sz="2000" b="1" dirty="0">
                          <a:solidFill>
                            <a:srgbClr val="FF0000"/>
                          </a:solidFill>
                          <a:latin typeface="Times New Roman"/>
                          <a:ea typeface="Times New Roman"/>
                        </a:rPr>
                        <a:t>-ин- </a:t>
                      </a:r>
                      <a:r>
                        <a:rPr lang="ru-RU" sz="2000" b="1" dirty="0" smtClean="0">
                          <a:solidFill>
                            <a:srgbClr val="FF0000"/>
                          </a:solidFill>
                          <a:latin typeface="Times New Roman"/>
                          <a:ea typeface="Times New Roman"/>
                        </a:rPr>
                        <a:t>пчелиный</a:t>
                      </a:r>
                    </a:p>
                    <a:p>
                      <a:pPr>
                        <a:spcAft>
                          <a:spcPts val="0"/>
                        </a:spcAft>
                      </a:pPr>
                      <a:r>
                        <a:rPr lang="ru-RU" sz="2000" b="1" dirty="0" smtClean="0">
                          <a:solidFill>
                            <a:srgbClr val="FF0000"/>
                          </a:solidFill>
                          <a:latin typeface="Times New Roman"/>
                          <a:ea typeface="Times New Roman"/>
                        </a:rPr>
                        <a:t>В притяжательных прилагательных (олений, кабаний)</a:t>
                      </a:r>
                      <a:endParaRPr lang="ru-RU" sz="1200" b="1" dirty="0">
                        <a:latin typeface="Times New Roman"/>
                        <a:ea typeface="Times New Roman"/>
                      </a:endParaRPr>
                    </a:p>
                    <a:p>
                      <a:pPr>
                        <a:spcAft>
                          <a:spcPts val="0"/>
                        </a:spcAft>
                      </a:pPr>
                      <a:r>
                        <a:rPr lang="ru-RU" sz="2000" b="1" u="sng" dirty="0" err="1">
                          <a:solidFill>
                            <a:srgbClr val="000000"/>
                          </a:solidFill>
                          <a:latin typeface="Times New Roman"/>
                          <a:ea typeface="Times New Roman"/>
                        </a:rPr>
                        <a:t>Искл</a:t>
                      </a:r>
                      <a:r>
                        <a:rPr lang="ru-RU" sz="2000" b="1" u="sng" dirty="0">
                          <a:solidFill>
                            <a:srgbClr val="000000"/>
                          </a:solidFill>
                          <a:latin typeface="Times New Roman"/>
                          <a:ea typeface="Times New Roman"/>
                        </a:rPr>
                        <a:t>! Стеклянный, оловянный, деревянный</a:t>
                      </a:r>
                      <a:endParaRPr lang="ru-RU" sz="1200" b="1" dirty="0">
                        <a:latin typeface="Times New Roman"/>
                        <a:ea typeface="Times New Roman"/>
                      </a:endParaRPr>
                    </a:p>
                    <a:p>
                      <a:pPr>
                        <a:spcAft>
                          <a:spcPts val="0"/>
                        </a:spcAft>
                      </a:pPr>
                      <a:r>
                        <a:rPr lang="ru-RU" sz="2000" b="1" u="sng" dirty="0" err="1">
                          <a:solidFill>
                            <a:srgbClr val="000000"/>
                          </a:solidFill>
                          <a:latin typeface="Times New Roman"/>
                          <a:ea typeface="Times New Roman"/>
                        </a:rPr>
                        <a:t>Зап</a:t>
                      </a:r>
                      <a:r>
                        <a:rPr lang="ru-RU" sz="2000" b="1" u="sng" dirty="0">
                          <a:solidFill>
                            <a:srgbClr val="000000"/>
                          </a:solidFill>
                          <a:latin typeface="Times New Roman"/>
                          <a:ea typeface="Times New Roman"/>
                        </a:rPr>
                        <a:t>! Румяный, синий, зелёный, рдяный, свиной, </a:t>
                      </a:r>
                      <a:r>
                        <a:rPr lang="ru-RU" sz="2000" b="1" u="sng" dirty="0" err="1">
                          <a:solidFill>
                            <a:srgbClr val="000000"/>
                          </a:solidFill>
                          <a:latin typeface="Times New Roman"/>
                          <a:ea typeface="Times New Roman"/>
                        </a:rPr>
                        <a:t>пряный,багряный</a:t>
                      </a:r>
                      <a:r>
                        <a:rPr lang="ru-RU" sz="2000" b="1" u="sng" dirty="0">
                          <a:solidFill>
                            <a:srgbClr val="000000"/>
                          </a:solidFill>
                          <a:latin typeface="Times New Roman"/>
                          <a:ea typeface="Times New Roman"/>
                        </a:rPr>
                        <a:t>, рьяный, юный, </a:t>
                      </a:r>
                      <a:r>
                        <a:rPr lang="ru-RU" sz="2000" b="1" u="sng" dirty="0">
                          <a:solidFill>
                            <a:srgbClr val="FF0000"/>
                          </a:solidFill>
                          <a:latin typeface="Times New Roman"/>
                          <a:ea typeface="Times New Roman"/>
                        </a:rPr>
                        <a:t>но </a:t>
                      </a:r>
                      <a:r>
                        <a:rPr lang="ru-RU" sz="2000" b="1" u="sng" dirty="0">
                          <a:solidFill>
                            <a:srgbClr val="000000"/>
                          </a:solidFill>
                          <a:latin typeface="Times New Roman"/>
                          <a:ea typeface="Times New Roman"/>
                        </a:rPr>
                        <a:t>юннат</a:t>
                      </a:r>
                      <a:endParaRPr lang="ru-RU" sz="1200" b="1" dirty="0">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0"/>
                        </a:spcAft>
                      </a:pPr>
                      <a:r>
                        <a:rPr lang="ru-RU" sz="2000" b="1" dirty="0">
                          <a:solidFill>
                            <a:srgbClr val="0000FF"/>
                          </a:solidFill>
                          <a:latin typeface="Times New Roman"/>
                          <a:ea typeface="Times New Roman"/>
                        </a:rPr>
                        <a:t>В прилагательных, образованных от существительных</a:t>
                      </a:r>
                      <a:endParaRPr lang="ru-RU" sz="1200" b="1" dirty="0">
                        <a:latin typeface="Times New Roman"/>
                        <a:ea typeface="Times New Roman"/>
                      </a:endParaRPr>
                    </a:p>
                    <a:p>
                      <a:pPr>
                        <a:spcAft>
                          <a:spcPts val="0"/>
                        </a:spcAft>
                      </a:pPr>
                      <a:r>
                        <a:rPr lang="ru-RU" sz="2000" b="1" dirty="0">
                          <a:solidFill>
                            <a:srgbClr val="FF0000"/>
                          </a:solidFill>
                          <a:latin typeface="Times New Roman"/>
                          <a:ea typeface="Times New Roman"/>
                        </a:rPr>
                        <a:t>-</a:t>
                      </a:r>
                      <a:r>
                        <a:rPr lang="ru-RU" sz="2000" b="1" dirty="0" err="1">
                          <a:solidFill>
                            <a:srgbClr val="FF0000"/>
                          </a:solidFill>
                          <a:latin typeface="Times New Roman"/>
                          <a:ea typeface="Times New Roman"/>
                        </a:rPr>
                        <a:t>онн</a:t>
                      </a:r>
                      <a:r>
                        <a:rPr lang="ru-RU" sz="2000" b="1" dirty="0">
                          <a:solidFill>
                            <a:srgbClr val="FF0000"/>
                          </a:solidFill>
                          <a:latin typeface="Times New Roman"/>
                          <a:ea typeface="Times New Roman"/>
                        </a:rPr>
                        <a:t>- революционный</a:t>
                      </a:r>
                      <a:endParaRPr lang="ru-RU" sz="1200" b="1" dirty="0">
                        <a:latin typeface="Times New Roman"/>
                        <a:ea typeface="Times New Roman"/>
                      </a:endParaRPr>
                    </a:p>
                    <a:p>
                      <a:pPr>
                        <a:spcAft>
                          <a:spcPts val="0"/>
                        </a:spcAft>
                      </a:pPr>
                      <a:r>
                        <a:rPr lang="ru-RU" sz="2000" b="1" dirty="0">
                          <a:solidFill>
                            <a:srgbClr val="FF0000"/>
                          </a:solidFill>
                          <a:latin typeface="Times New Roman"/>
                          <a:ea typeface="Times New Roman"/>
                        </a:rPr>
                        <a:t>-</a:t>
                      </a:r>
                      <a:r>
                        <a:rPr lang="ru-RU" sz="2000" b="1" dirty="0" err="1">
                          <a:solidFill>
                            <a:srgbClr val="FF0000"/>
                          </a:solidFill>
                          <a:latin typeface="Times New Roman"/>
                          <a:ea typeface="Times New Roman"/>
                        </a:rPr>
                        <a:t>енн</a:t>
                      </a:r>
                      <a:r>
                        <a:rPr lang="ru-RU" sz="2000" b="1" dirty="0">
                          <a:solidFill>
                            <a:srgbClr val="FF0000"/>
                          </a:solidFill>
                          <a:latin typeface="Times New Roman"/>
                          <a:ea typeface="Times New Roman"/>
                        </a:rPr>
                        <a:t>- безветренный</a:t>
                      </a:r>
                      <a:endParaRPr lang="ru-RU" sz="1200" b="1" dirty="0">
                        <a:latin typeface="Times New Roman"/>
                        <a:ea typeface="Times New Roman"/>
                      </a:endParaRPr>
                    </a:p>
                    <a:p>
                      <a:pPr>
                        <a:spcAft>
                          <a:spcPts val="0"/>
                        </a:spcAft>
                      </a:pPr>
                      <a:r>
                        <a:rPr lang="ru-RU" sz="2000" b="1" dirty="0">
                          <a:solidFill>
                            <a:srgbClr val="FF0000"/>
                          </a:solidFill>
                          <a:latin typeface="Times New Roman"/>
                          <a:ea typeface="Times New Roman"/>
                        </a:rPr>
                        <a:t>…</a:t>
                      </a:r>
                      <a:r>
                        <a:rPr lang="ru-RU" sz="2000" b="1" dirty="0" err="1">
                          <a:solidFill>
                            <a:srgbClr val="FF0000"/>
                          </a:solidFill>
                          <a:latin typeface="Times New Roman"/>
                          <a:ea typeface="Times New Roman"/>
                        </a:rPr>
                        <a:t>нн</a:t>
                      </a:r>
                      <a:r>
                        <a:rPr lang="ru-RU" sz="2000" b="1" dirty="0">
                          <a:solidFill>
                            <a:srgbClr val="FF0000"/>
                          </a:solidFill>
                          <a:latin typeface="Times New Roman"/>
                          <a:ea typeface="Times New Roman"/>
                        </a:rPr>
                        <a:t>- старинный</a:t>
                      </a:r>
                      <a:endParaRPr lang="ru-RU" sz="1200" b="1" dirty="0">
                        <a:latin typeface="Times New Roman"/>
                        <a:ea typeface="Times New Roman"/>
                      </a:endParaRPr>
                    </a:p>
                    <a:p>
                      <a:pPr>
                        <a:spcAft>
                          <a:spcPts val="0"/>
                        </a:spcAft>
                      </a:pPr>
                      <a:r>
                        <a:rPr lang="ru-RU" sz="2000" b="1" u="sng" dirty="0" err="1">
                          <a:solidFill>
                            <a:srgbClr val="000000"/>
                          </a:solidFill>
                          <a:latin typeface="Times New Roman"/>
                          <a:ea typeface="Times New Roman"/>
                        </a:rPr>
                        <a:t>Искл</a:t>
                      </a:r>
                      <a:r>
                        <a:rPr lang="ru-RU" sz="2000" b="1" u="sng" dirty="0">
                          <a:solidFill>
                            <a:srgbClr val="000000"/>
                          </a:solidFill>
                          <a:latin typeface="Times New Roman"/>
                          <a:ea typeface="Times New Roman"/>
                        </a:rPr>
                        <a:t>! Ветреный (день, человек)</a:t>
                      </a:r>
                      <a:endParaRPr lang="ru-RU" sz="1200" b="1" dirty="0">
                        <a:latin typeface="Times New Roman"/>
                        <a:ea typeface="Times New Roman"/>
                      </a:endParaRPr>
                    </a:p>
                    <a:p>
                      <a:pPr>
                        <a:spcAft>
                          <a:spcPts val="0"/>
                        </a:spcAft>
                      </a:pPr>
                      <a:r>
                        <a:rPr lang="ru-RU" sz="2000" b="1" u="sng" dirty="0" err="1">
                          <a:solidFill>
                            <a:srgbClr val="000000"/>
                          </a:solidFill>
                          <a:latin typeface="Times New Roman"/>
                          <a:ea typeface="Times New Roman"/>
                        </a:rPr>
                        <a:t>Зап</a:t>
                      </a:r>
                      <a:r>
                        <a:rPr lang="ru-RU" sz="2000" b="1" u="sng" dirty="0">
                          <a:solidFill>
                            <a:srgbClr val="000000"/>
                          </a:solidFill>
                          <a:latin typeface="Times New Roman"/>
                          <a:ea typeface="Times New Roman"/>
                        </a:rPr>
                        <a:t>! Ветряной (двигатель, мельница, оспа)</a:t>
                      </a:r>
                      <a:endParaRPr lang="ru-RU" sz="1200" b="1" dirty="0">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tcPr>
                </a:tc>
              </a:tr>
            </a:tbl>
          </a:graphicData>
        </a:graphic>
      </p:graphicFrame>
    </p:spTree>
  </p:cSld>
  <p:clrMapOvr>
    <a:masterClrMapping/>
  </p:clrMapOvr>
  <p:transition>
    <p:wipe dir="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z="3600" dirty="0" smtClean="0"/>
              <a:t>Сколько Н в этих частях речи, столько будет и в наречиях</a:t>
            </a:r>
            <a:r>
              <a:rPr lang="ru-RU" dirty="0" smtClean="0"/>
              <a:t/>
            </a:r>
            <a:br>
              <a:rPr lang="ru-RU" dirty="0" smtClean="0"/>
            </a:br>
            <a:endParaRPr lang="ru-RU" dirty="0"/>
          </a:p>
        </p:txBody>
      </p:sp>
      <p:sp>
        <p:nvSpPr>
          <p:cNvPr id="3" name="Содержимое 2"/>
          <p:cNvSpPr>
            <a:spLocks noGrp="1"/>
          </p:cNvSpPr>
          <p:nvPr>
            <p:ph idx="1"/>
          </p:nvPr>
        </p:nvSpPr>
        <p:spPr>
          <a:xfrm>
            <a:off x="228600" y="1524000"/>
            <a:ext cx="8686800" cy="4572000"/>
          </a:xfrm>
        </p:spPr>
        <p:txBody>
          <a:bodyPr/>
          <a:lstStyle/>
          <a:p>
            <a:pPr>
              <a:buNone/>
            </a:pPr>
            <a:endParaRPr lang="ru-RU" sz="2000" dirty="0" smtClean="0"/>
          </a:p>
          <a:p>
            <a:r>
              <a:rPr lang="ru-RU" sz="2800" dirty="0" smtClean="0"/>
              <a:t>Вставьте пропущенные буквы</a:t>
            </a:r>
          </a:p>
          <a:p>
            <a:r>
              <a:rPr lang="ru-RU" sz="2800" dirty="0" smtClean="0"/>
              <a:t>Обращаться </a:t>
            </a:r>
            <a:r>
              <a:rPr lang="ru-RU" sz="2800" dirty="0" err="1" smtClean="0"/>
              <a:t>гума</a:t>
            </a:r>
            <a:r>
              <a:rPr lang="ru-RU" sz="2800" dirty="0" smtClean="0"/>
              <a:t>…о; </a:t>
            </a:r>
            <a:r>
              <a:rPr lang="ru-RU" sz="2800" dirty="0" err="1" smtClean="0"/>
              <a:t>рья</a:t>
            </a:r>
            <a:r>
              <a:rPr lang="ru-RU" sz="2800" dirty="0" smtClean="0"/>
              <a:t>…о приняться за работу; </a:t>
            </a:r>
            <a:r>
              <a:rPr lang="ru-RU" sz="2800" dirty="0" err="1" smtClean="0"/>
              <a:t>смущё</a:t>
            </a:r>
            <a:r>
              <a:rPr lang="ru-RU" sz="2800" dirty="0" smtClean="0"/>
              <a:t>…о отвернуться; </a:t>
            </a:r>
            <a:r>
              <a:rPr lang="ru-RU" sz="2800" dirty="0" err="1" smtClean="0"/>
              <a:t>пута</a:t>
            </a:r>
            <a:r>
              <a:rPr lang="ru-RU" sz="2800" dirty="0" smtClean="0"/>
              <a:t>…о объяснять; </a:t>
            </a:r>
            <a:r>
              <a:rPr lang="ru-RU" sz="2800" dirty="0" err="1" smtClean="0"/>
              <a:t>сдержа</a:t>
            </a:r>
            <a:r>
              <a:rPr lang="ru-RU" sz="2800" dirty="0" smtClean="0"/>
              <a:t>…о возражать; прийти </a:t>
            </a:r>
            <a:r>
              <a:rPr lang="ru-RU" sz="2800" dirty="0" err="1" smtClean="0"/>
              <a:t>нежда</a:t>
            </a:r>
            <a:r>
              <a:rPr lang="ru-RU" sz="2800" dirty="0" smtClean="0"/>
              <a:t>…о – </a:t>
            </a:r>
            <a:r>
              <a:rPr lang="ru-RU" sz="2800" dirty="0" err="1" smtClean="0"/>
              <a:t>негада</a:t>
            </a:r>
            <a:r>
              <a:rPr lang="ru-RU" sz="2800" dirty="0" smtClean="0"/>
              <a:t>…</a:t>
            </a:r>
            <a:r>
              <a:rPr lang="ru-RU" sz="2800" dirty="0" err="1" smtClean="0"/>
              <a:t>о</a:t>
            </a:r>
            <a:r>
              <a:rPr lang="ru-RU" sz="2800" dirty="0" smtClean="0"/>
              <a:t>; вести себя </a:t>
            </a:r>
            <a:r>
              <a:rPr lang="ru-RU" sz="2800" dirty="0" err="1" smtClean="0"/>
              <a:t>легкомысле</a:t>
            </a:r>
            <a:r>
              <a:rPr lang="ru-RU" sz="2800" dirty="0" smtClean="0"/>
              <a:t>…о, ветре…о; отвечать </a:t>
            </a:r>
            <a:r>
              <a:rPr lang="ru-RU" sz="2800" dirty="0" err="1" smtClean="0"/>
              <a:t>рассея</a:t>
            </a:r>
            <a:r>
              <a:rPr lang="ru-RU" sz="2800" dirty="0" smtClean="0"/>
              <a:t>…о; </a:t>
            </a:r>
            <a:r>
              <a:rPr lang="ru-RU" sz="2800" dirty="0" err="1" smtClean="0"/>
              <a:t>подли</a:t>
            </a:r>
            <a:r>
              <a:rPr lang="ru-RU" sz="2800" dirty="0" smtClean="0"/>
              <a:t>…о научный анализ; </a:t>
            </a:r>
            <a:r>
              <a:rPr lang="ru-RU" sz="2800" dirty="0" err="1" smtClean="0"/>
              <a:t>жизне</a:t>
            </a:r>
            <a:r>
              <a:rPr lang="ru-RU" sz="2800" dirty="0" smtClean="0"/>
              <a:t>…о важное решение.</a:t>
            </a:r>
          </a:p>
          <a:p>
            <a:endParaRPr lang="ru-RU" sz="2000" dirty="0"/>
          </a:p>
        </p:txBody>
      </p:sp>
    </p:spTree>
  </p:cSld>
  <p:clrMapOvr>
    <a:masterClrMapping/>
  </p:clrMapOvr>
  <p:transition>
    <p:wipe dir="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i="1" dirty="0" smtClean="0"/>
              <a:t>Найдите слова, в которых допущены ошибки.</a:t>
            </a:r>
            <a:endParaRPr lang="ru-RU" dirty="0" smtClean="0"/>
          </a:p>
        </p:txBody>
      </p:sp>
      <p:sp>
        <p:nvSpPr>
          <p:cNvPr id="3" name="Содержимое 2"/>
          <p:cNvSpPr>
            <a:spLocks noGrp="1"/>
          </p:cNvSpPr>
          <p:nvPr>
            <p:ph idx="1"/>
          </p:nvPr>
        </p:nvSpPr>
        <p:spPr/>
        <p:txBody>
          <a:bodyPr/>
          <a:lstStyle/>
          <a:p>
            <a:r>
              <a:rPr lang="ru-RU" sz="2400" dirty="0" smtClean="0"/>
              <a:t>1. </a:t>
            </a:r>
            <a:r>
              <a:rPr lang="ru-RU" sz="2400" dirty="0" err="1" smtClean="0"/>
              <a:t>Временый</a:t>
            </a:r>
            <a:r>
              <a:rPr lang="ru-RU" sz="2400" dirty="0" smtClean="0"/>
              <a:t>.</a:t>
            </a:r>
            <a:br>
              <a:rPr lang="ru-RU" sz="2400" dirty="0" smtClean="0"/>
            </a:br>
            <a:r>
              <a:rPr lang="ru-RU" sz="2400" dirty="0" smtClean="0"/>
              <a:t>2. </a:t>
            </a:r>
            <a:r>
              <a:rPr lang="ru-RU" sz="2400" dirty="0" err="1" smtClean="0"/>
              <a:t>Безветреный</a:t>
            </a:r>
            <a:r>
              <a:rPr lang="ru-RU" sz="2400" dirty="0" smtClean="0"/>
              <a:t>.</a:t>
            </a:r>
            <a:br>
              <a:rPr lang="ru-RU" sz="2400" dirty="0" smtClean="0"/>
            </a:br>
            <a:r>
              <a:rPr lang="ru-RU" sz="2400" dirty="0" smtClean="0"/>
              <a:t>3. Шерстяной.</a:t>
            </a:r>
            <a:br>
              <a:rPr lang="ru-RU" sz="2400" dirty="0" smtClean="0"/>
            </a:br>
            <a:r>
              <a:rPr lang="ru-RU" sz="2400" dirty="0" smtClean="0"/>
              <a:t>4. </a:t>
            </a:r>
            <a:r>
              <a:rPr lang="ru-RU" sz="2400" dirty="0" err="1" smtClean="0"/>
              <a:t>Напряженость</a:t>
            </a:r>
            <a:r>
              <a:rPr lang="ru-RU" sz="2400" dirty="0" smtClean="0"/>
              <a:t>.</a:t>
            </a:r>
            <a:br>
              <a:rPr lang="ru-RU" sz="2400" dirty="0" smtClean="0"/>
            </a:br>
            <a:r>
              <a:rPr lang="ru-RU" sz="2400" dirty="0" smtClean="0"/>
              <a:t>5. </a:t>
            </a:r>
            <a:r>
              <a:rPr lang="ru-RU" sz="2400" dirty="0" err="1" smtClean="0"/>
              <a:t>Соотечественик</a:t>
            </a:r>
            <a:r>
              <a:rPr lang="ru-RU" sz="2400" dirty="0" smtClean="0"/>
              <a:t>.</a:t>
            </a:r>
            <a:br>
              <a:rPr lang="ru-RU" sz="2400" dirty="0" smtClean="0"/>
            </a:br>
            <a:r>
              <a:rPr lang="ru-RU" sz="2400" dirty="0" smtClean="0"/>
              <a:t>6. </a:t>
            </a:r>
            <a:r>
              <a:rPr lang="ru-RU" sz="2400" dirty="0" err="1" smtClean="0"/>
              <a:t>Современик</a:t>
            </a:r>
            <a:r>
              <a:rPr lang="ru-RU" sz="2400" dirty="0" smtClean="0"/>
              <a:t>.</a:t>
            </a:r>
            <a:br>
              <a:rPr lang="ru-RU" sz="2400" dirty="0" smtClean="0"/>
            </a:br>
            <a:r>
              <a:rPr lang="ru-RU" sz="2400" dirty="0" smtClean="0"/>
              <a:t>7. Бешеный.</a:t>
            </a:r>
            <a:br>
              <a:rPr lang="ru-RU" sz="2400" dirty="0" smtClean="0"/>
            </a:br>
            <a:r>
              <a:rPr lang="ru-RU" sz="2400" dirty="0" smtClean="0"/>
              <a:t>8. Конопляник.</a:t>
            </a:r>
          </a:p>
          <a:p>
            <a:endParaRPr lang="ru-RU" sz="2400" dirty="0"/>
          </a:p>
        </p:txBody>
      </p:sp>
      <p:pic>
        <p:nvPicPr>
          <p:cNvPr id="5" name="Рисунок 4" descr="знания.wmf"/>
          <p:cNvPicPr>
            <a:picLocks noChangeAspect="1"/>
          </p:cNvPicPr>
          <p:nvPr/>
        </p:nvPicPr>
        <p:blipFill>
          <a:blip r:embed="rId2"/>
          <a:stretch>
            <a:fillRect/>
          </a:stretch>
        </p:blipFill>
        <p:spPr>
          <a:xfrm>
            <a:off x="5334000" y="2209800"/>
            <a:ext cx="2359025" cy="2493963"/>
          </a:xfrm>
          <a:prstGeom prst="rect">
            <a:avLst/>
          </a:prstGeom>
        </p:spPr>
      </p:pic>
      <p:sp>
        <p:nvSpPr>
          <p:cNvPr id="6" name="Прямоугольник 5"/>
          <p:cNvSpPr/>
          <p:nvPr/>
        </p:nvSpPr>
        <p:spPr>
          <a:xfrm>
            <a:off x="2667000" y="5410200"/>
            <a:ext cx="3657600" cy="762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2800" b="1" dirty="0" smtClean="0">
                <a:solidFill>
                  <a:schemeClr val="bg1">
                    <a:lumMod val="50000"/>
                  </a:schemeClr>
                </a:solidFill>
              </a:rPr>
              <a:t>1, 2, 4, 5, 6</a:t>
            </a:r>
            <a:endParaRPr lang="ru-RU" sz="2800" b="1" dirty="0">
              <a:solidFill>
                <a:schemeClr val="bg1">
                  <a:lumMod val="50000"/>
                </a:schemeClr>
              </a:solidFill>
            </a:endParaRPr>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7" presetClass="entr" presetSubtype="1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p:cTn id="7" dur="500" fill="hold"/>
                                        <p:tgtEl>
                                          <p:spTgt spid="6"/>
                                        </p:tgtEl>
                                        <p:attrNameLst>
                                          <p:attrName>ppt_w</p:attrName>
                                        </p:attrNameLst>
                                      </p:cBhvr>
                                      <p:tavLst>
                                        <p:tav tm="0">
                                          <p:val>
                                            <p:fltVal val="0"/>
                                          </p:val>
                                        </p:tav>
                                        <p:tav tm="100000">
                                          <p:val>
                                            <p:strVal val="#ppt_w"/>
                                          </p:val>
                                        </p:tav>
                                      </p:tavLst>
                                    </p:anim>
                                    <p:anim calcmode="lin" valueType="num">
                                      <p:cBhvr>
                                        <p:cTn id="8" dur="500" fill="hold"/>
                                        <p:tgtEl>
                                          <p:spTgt spid="6"/>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z="2800" i="1" dirty="0" smtClean="0"/>
              <a:t>Вставьте пропущенные </a:t>
            </a:r>
            <a:r>
              <a:rPr lang="ru-RU" sz="2800" i="1" dirty="0" err="1" smtClean="0"/>
              <a:t>н</a:t>
            </a:r>
            <a:r>
              <a:rPr lang="ru-RU" sz="2800" i="1" dirty="0" smtClean="0"/>
              <a:t> или </a:t>
            </a:r>
            <a:r>
              <a:rPr lang="ru-RU" sz="2800" i="1" dirty="0" err="1" smtClean="0"/>
              <a:t>нн</a:t>
            </a:r>
            <a:r>
              <a:rPr lang="ru-RU" sz="2800" i="1" dirty="0" smtClean="0"/>
              <a:t>. Обозначьте цифрой 1 слова с </a:t>
            </a:r>
            <a:r>
              <a:rPr lang="ru-RU" sz="2800" i="1" dirty="0" err="1" smtClean="0"/>
              <a:t>н</a:t>
            </a:r>
            <a:r>
              <a:rPr lang="ru-RU" sz="2800" i="1" dirty="0" smtClean="0"/>
              <a:t>, цифрой 2 – слова с </a:t>
            </a:r>
            <a:r>
              <a:rPr lang="ru-RU" sz="2800" i="1" dirty="0" err="1" smtClean="0"/>
              <a:t>нн</a:t>
            </a:r>
            <a:r>
              <a:rPr lang="ru-RU" sz="2800" dirty="0" smtClean="0"/>
              <a:t>.</a:t>
            </a:r>
            <a:r>
              <a:rPr lang="ru-RU" sz="3600" dirty="0" smtClean="0"/>
              <a:t/>
            </a:r>
            <a:br>
              <a:rPr lang="ru-RU" sz="3600" dirty="0" smtClean="0"/>
            </a:br>
            <a:endParaRPr lang="ru-RU" sz="3600" dirty="0"/>
          </a:p>
        </p:txBody>
      </p:sp>
      <p:sp>
        <p:nvSpPr>
          <p:cNvPr id="3" name="Содержимое 2"/>
          <p:cNvSpPr>
            <a:spLocks noGrp="1"/>
          </p:cNvSpPr>
          <p:nvPr>
            <p:ph idx="1"/>
          </p:nvPr>
        </p:nvSpPr>
        <p:spPr>
          <a:xfrm>
            <a:off x="1066800" y="1447800"/>
            <a:ext cx="7543800" cy="4648200"/>
          </a:xfrm>
        </p:spPr>
        <p:txBody>
          <a:bodyPr/>
          <a:lstStyle/>
          <a:p>
            <a:r>
              <a:rPr lang="ru-RU" sz="2000" dirty="0" smtClean="0"/>
              <a:t>а) </a:t>
            </a:r>
            <a:r>
              <a:rPr lang="ru-RU" sz="2000" dirty="0" err="1" smtClean="0"/>
              <a:t>Балова_ый</a:t>
            </a:r>
            <a:r>
              <a:rPr lang="ru-RU" sz="2000" dirty="0" smtClean="0"/>
              <a:t>,</a:t>
            </a:r>
            <a:br>
              <a:rPr lang="ru-RU" sz="2000" dirty="0" smtClean="0"/>
            </a:br>
            <a:r>
              <a:rPr lang="ru-RU" sz="2000" dirty="0" smtClean="0"/>
              <a:t>б) </a:t>
            </a:r>
            <a:r>
              <a:rPr lang="ru-RU" sz="2000" dirty="0" err="1" smtClean="0"/>
              <a:t>жже_ый</a:t>
            </a:r>
            <a:r>
              <a:rPr lang="ru-RU" sz="2000" dirty="0" smtClean="0"/>
              <a:t>,</a:t>
            </a:r>
            <a:br>
              <a:rPr lang="ru-RU" sz="2000" dirty="0" smtClean="0"/>
            </a:br>
            <a:r>
              <a:rPr lang="ru-RU" sz="2000" dirty="0" smtClean="0"/>
              <a:t>в) </a:t>
            </a:r>
            <a:r>
              <a:rPr lang="ru-RU" sz="2000" dirty="0" err="1" smtClean="0"/>
              <a:t>взбеше_ый</a:t>
            </a:r>
            <a:r>
              <a:rPr lang="ru-RU" sz="2000" dirty="0" smtClean="0"/>
              <a:t>,</a:t>
            </a:r>
            <a:br>
              <a:rPr lang="ru-RU" sz="2000" dirty="0" smtClean="0"/>
            </a:br>
            <a:r>
              <a:rPr lang="ru-RU" sz="2000" dirty="0" smtClean="0"/>
              <a:t>г) </a:t>
            </a:r>
            <a:r>
              <a:rPr lang="ru-RU" sz="2000" dirty="0" err="1" smtClean="0"/>
              <a:t>кипяче_ый</a:t>
            </a:r>
            <a:r>
              <a:rPr lang="ru-RU" sz="2000" dirty="0" smtClean="0"/>
              <a:t>,</a:t>
            </a:r>
            <a:br>
              <a:rPr lang="ru-RU" sz="2000" dirty="0" smtClean="0"/>
            </a:br>
            <a:r>
              <a:rPr lang="ru-RU" sz="2000" dirty="0" err="1" smtClean="0"/>
              <a:t>д</a:t>
            </a:r>
            <a:r>
              <a:rPr lang="ru-RU" sz="2000" dirty="0" smtClean="0"/>
              <a:t>) </a:t>
            </a:r>
            <a:r>
              <a:rPr lang="ru-RU" sz="2000" dirty="0" err="1" smtClean="0"/>
              <a:t>кваше_ый</a:t>
            </a:r>
            <a:r>
              <a:rPr lang="ru-RU" sz="2000" dirty="0" smtClean="0"/>
              <a:t>,</a:t>
            </a:r>
            <a:br>
              <a:rPr lang="ru-RU" sz="2000" dirty="0" smtClean="0"/>
            </a:br>
            <a:r>
              <a:rPr lang="ru-RU" sz="2000" dirty="0" smtClean="0"/>
              <a:t>е) </a:t>
            </a:r>
            <a:r>
              <a:rPr lang="ru-RU" sz="2000" dirty="0" err="1" smtClean="0"/>
              <a:t>пута_ый</a:t>
            </a:r>
            <a:r>
              <a:rPr lang="ru-RU" sz="2000" dirty="0" smtClean="0"/>
              <a:t>,</a:t>
            </a:r>
            <a:br>
              <a:rPr lang="ru-RU" sz="2000" dirty="0" smtClean="0"/>
            </a:br>
            <a:r>
              <a:rPr lang="ru-RU" sz="2000" dirty="0" smtClean="0"/>
              <a:t>ж) </a:t>
            </a:r>
            <a:r>
              <a:rPr lang="ru-RU" sz="2000" dirty="0" err="1" smtClean="0"/>
              <a:t>копче_ый</a:t>
            </a:r>
            <a:r>
              <a:rPr lang="ru-RU" sz="2000" dirty="0" smtClean="0"/>
              <a:t>,</a:t>
            </a:r>
            <a:br>
              <a:rPr lang="ru-RU" sz="2000" dirty="0" smtClean="0"/>
            </a:br>
            <a:r>
              <a:rPr lang="ru-RU" sz="2000" dirty="0" err="1" smtClean="0"/>
              <a:t>з</a:t>
            </a:r>
            <a:r>
              <a:rPr lang="ru-RU" sz="2000" dirty="0" smtClean="0"/>
              <a:t>) </a:t>
            </a:r>
            <a:r>
              <a:rPr lang="ru-RU" sz="2000" dirty="0" err="1" smtClean="0"/>
              <a:t>припая_ый</a:t>
            </a:r>
            <a:r>
              <a:rPr lang="ru-RU" sz="2000" dirty="0" smtClean="0"/>
              <a:t>,</a:t>
            </a:r>
            <a:br>
              <a:rPr lang="ru-RU" sz="2000" dirty="0" smtClean="0"/>
            </a:br>
            <a:r>
              <a:rPr lang="ru-RU" sz="2000" dirty="0" smtClean="0"/>
              <a:t>и) </a:t>
            </a:r>
            <a:r>
              <a:rPr lang="ru-RU" sz="2000" dirty="0" err="1" smtClean="0"/>
              <a:t>прокипяче_ый</a:t>
            </a:r>
            <a:r>
              <a:rPr lang="ru-RU" sz="2000" dirty="0" smtClean="0"/>
              <a:t>,</a:t>
            </a:r>
            <a:br>
              <a:rPr lang="ru-RU" sz="2000" dirty="0" smtClean="0"/>
            </a:br>
            <a:r>
              <a:rPr lang="ru-RU" sz="2000" dirty="0" smtClean="0"/>
              <a:t>к) </a:t>
            </a:r>
            <a:r>
              <a:rPr lang="ru-RU" sz="2000" dirty="0" err="1" smtClean="0"/>
              <a:t>рва_ый</a:t>
            </a:r>
            <a:r>
              <a:rPr lang="ru-RU" sz="2000" dirty="0" smtClean="0"/>
              <a:t> в нескольких местах, </a:t>
            </a:r>
            <a:br>
              <a:rPr lang="ru-RU" sz="2000" dirty="0" smtClean="0"/>
            </a:br>
            <a:r>
              <a:rPr lang="ru-RU" sz="2000" dirty="0" smtClean="0"/>
              <a:t>л) </a:t>
            </a:r>
            <a:r>
              <a:rPr lang="ru-RU" sz="2000" dirty="0" err="1" smtClean="0"/>
              <a:t>сея_ый</a:t>
            </a:r>
            <a:r>
              <a:rPr lang="ru-RU" sz="2000" dirty="0" smtClean="0"/>
              <a:t>, </a:t>
            </a:r>
            <a:br>
              <a:rPr lang="ru-RU" sz="2000" dirty="0" smtClean="0"/>
            </a:br>
            <a:r>
              <a:rPr lang="ru-RU" sz="2000" dirty="0" smtClean="0"/>
              <a:t>м) </a:t>
            </a:r>
            <a:r>
              <a:rPr lang="ru-RU" sz="2000" dirty="0" err="1" smtClean="0"/>
              <a:t>нестриже_ый</a:t>
            </a:r>
            <a:r>
              <a:rPr lang="ru-RU" sz="2000" dirty="0" smtClean="0"/>
              <a:t>,</a:t>
            </a:r>
            <a:br>
              <a:rPr lang="ru-RU" sz="2000" dirty="0" smtClean="0"/>
            </a:br>
            <a:r>
              <a:rPr lang="ru-RU" sz="2000" dirty="0" err="1" smtClean="0"/>
              <a:t>н</a:t>
            </a:r>
            <a:r>
              <a:rPr lang="ru-RU" sz="2000" dirty="0" smtClean="0"/>
              <a:t>) </a:t>
            </a:r>
            <a:r>
              <a:rPr lang="ru-RU" sz="2000" dirty="0" err="1" smtClean="0"/>
              <a:t>туше_ый</a:t>
            </a:r>
            <a:r>
              <a:rPr lang="ru-RU" sz="2000" dirty="0" smtClean="0"/>
              <a:t> с пряностями, </a:t>
            </a:r>
            <a:br>
              <a:rPr lang="ru-RU" sz="2000" dirty="0" smtClean="0"/>
            </a:br>
            <a:r>
              <a:rPr lang="ru-RU" sz="2000" dirty="0" smtClean="0"/>
              <a:t>о) </a:t>
            </a:r>
            <a:r>
              <a:rPr lang="ru-RU" sz="2000" dirty="0" err="1" smtClean="0"/>
              <a:t>пуга_ый</a:t>
            </a:r>
            <a:r>
              <a:rPr lang="ru-RU" sz="2000" dirty="0" smtClean="0"/>
              <a:t>,</a:t>
            </a:r>
            <a:br>
              <a:rPr lang="ru-RU" sz="2000" dirty="0" smtClean="0"/>
            </a:br>
            <a:r>
              <a:rPr lang="ru-RU" sz="2000" dirty="0" err="1" smtClean="0"/>
              <a:t>п</a:t>
            </a:r>
            <a:r>
              <a:rPr lang="ru-RU" sz="2000" dirty="0" smtClean="0"/>
              <a:t>) </a:t>
            </a:r>
            <a:r>
              <a:rPr lang="ru-RU" sz="2000" dirty="0" err="1" smtClean="0"/>
              <a:t>засея_ый</a:t>
            </a:r>
            <a:r>
              <a:rPr lang="ru-RU" sz="2000" dirty="0" smtClean="0"/>
              <a:t>.</a:t>
            </a:r>
          </a:p>
          <a:p>
            <a:endParaRPr lang="ru-RU" sz="2000" dirty="0"/>
          </a:p>
        </p:txBody>
      </p:sp>
      <p:pic>
        <p:nvPicPr>
          <p:cNvPr id="4" name="Рисунок 3" descr="карандаш.wmf"/>
          <p:cNvPicPr>
            <a:picLocks noChangeAspect="1"/>
          </p:cNvPicPr>
          <p:nvPr/>
        </p:nvPicPr>
        <p:blipFill>
          <a:blip r:embed="rId2"/>
          <a:stretch>
            <a:fillRect/>
          </a:stretch>
        </p:blipFill>
        <p:spPr>
          <a:xfrm>
            <a:off x="6400800" y="2590800"/>
            <a:ext cx="1190625" cy="1685925"/>
          </a:xfrm>
          <a:prstGeom prst="rect">
            <a:avLst/>
          </a:prstGeom>
        </p:spPr>
      </p:pic>
      <p:sp>
        <p:nvSpPr>
          <p:cNvPr id="5" name="Прямоугольник 4"/>
          <p:cNvSpPr/>
          <p:nvPr/>
        </p:nvSpPr>
        <p:spPr>
          <a:xfrm>
            <a:off x="3886200" y="1600200"/>
            <a:ext cx="4876800" cy="762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2000" b="1" dirty="0" smtClean="0">
                <a:solidFill>
                  <a:schemeClr val="bg1">
                    <a:lumMod val="50000"/>
                  </a:schemeClr>
                </a:solidFill>
              </a:rPr>
              <a:t>2, 1, 2, 1, 1, 1, 1, 2, 2, 2, 1, 1, 2, 1, 2</a:t>
            </a:r>
            <a:endParaRPr lang="ru-RU" sz="2000" b="1" dirty="0">
              <a:solidFill>
                <a:schemeClr val="bg1">
                  <a:lumMod val="50000"/>
                </a:schemeClr>
              </a:solidFill>
            </a:endParaRPr>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7" presetClass="entr" presetSubtype="1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500" fill="hold"/>
                                        <p:tgtEl>
                                          <p:spTgt spid="5"/>
                                        </p:tgtEl>
                                        <p:attrNameLst>
                                          <p:attrName>ppt_w</p:attrName>
                                        </p:attrNameLst>
                                      </p:cBhvr>
                                      <p:tavLst>
                                        <p:tav tm="0">
                                          <p:val>
                                            <p:fltVal val="0"/>
                                          </p:val>
                                        </p:tav>
                                        <p:tav tm="100000">
                                          <p:val>
                                            <p:strVal val="#ppt_w"/>
                                          </p:val>
                                        </p:tav>
                                      </p:tavLst>
                                    </p:anim>
                                    <p:anim calcmode="lin" valueType="num">
                                      <p:cBhvr>
                                        <p:cTn id="8" dur="500" fill="hold"/>
                                        <p:tgtEl>
                                          <p:spTgt spid="5"/>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i="1" dirty="0" smtClean="0"/>
              <a:t>Найдите ошибки в следующих словах.</a:t>
            </a:r>
            <a:r>
              <a:rPr lang="ru-RU" dirty="0" smtClean="0"/>
              <a:t/>
            </a:r>
            <a:br>
              <a:rPr lang="ru-RU" dirty="0" smtClean="0"/>
            </a:br>
            <a:endParaRPr lang="ru-RU" dirty="0"/>
          </a:p>
        </p:txBody>
      </p:sp>
      <p:sp>
        <p:nvSpPr>
          <p:cNvPr id="3" name="Содержимое 2"/>
          <p:cNvSpPr>
            <a:spLocks noGrp="1"/>
          </p:cNvSpPr>
          <p:nvPr>
            <p:ph idx="1"/>
          </p:nvPr>
        </p:nvSpPr>
        <p:spPr/>
        <p:txBody>
          <a:bodyPr/>
          <a:lstStyle/>
          <a:p>
            <a:r>
              <a:rPr lang="ru-RU" sz="2400" dirty="0" smtClean="0"/>
              <a:t>1. Непрошенный.</a:t>
            </a:r>
            <a:br>
              <a:rPr lang="ru-RU" sz="2400" dirty="0" smtClean="0"/>
            </a:br>
            <a:r>
              <a:rPr lang="ru-RU" sz="2400" dirty="0" smtClean="0"/>
              <a:t>2. Бесприданница.</a:t>
            </a:r>
            <a:br>
              <a:rPr lang="ru-RU" sz="2400" dirty="0" smtClean="0"/>
            </a:br>
            <a:r>
              <a:rPr lang="ru-RU" sz="2400" dirty="0" smtClean="0"/>
              <a:t>3. Приданое (невесты).</a:t>
            </a:r>
            <a:br>
              <a:rPr lang="ru-RU" sz="2400" dirty="0" smtClean="0"/>
            </a:br>
            <a:r>
              <a:rPr lang="ru-RU" sz="2400" dirty="0" smtClean="0"/>
              <a:t>4. </a:t>
            </a:r>
            <a:r>
              <a:rPr lang="ru-RU" sz="2400" dirty="0" err="1" smtClean="0"/>
              <a:t>Нежданый</a:t>
            </a:r>
            <a:r>
              <a:rPr lang="ru-RU" sz="2400" dirty="0" smtClean="0"/>
              <a:t>.</a:t>
            </a:r>
            <a:br>
              <a:rPr lang="ru-RU" sz="2400" dirty="0" smtClean="0"/>
            </a:br>
            <a:r>
              <a:rPr lang="ru-RU" sz="2400" dirty="0" smtClean="0"/>
              <a:t>5. </a:t>
            </a:r>
            <a:r>
              <a:rPr lang="ru-RU" sz="2400" dirty="0" err="1" smtClean="0"/>
              <a:t>Даный</a:t>
            </a:r>
            <a:r>
              <a:rPr lang="ru-RU" sz="2400" dirty="0" smtClean="0"/>
              <a:t>.</a:t>
            </a:r>
            <a:br>
              <a:rPr lang="ru-RU" sz="2400" dirty="0" smtClean="0"/>
            </a:br>
            <a:r>
              <a:rPr lang="ru-RU" sz="2400" dirty="0" smtClean="0"/>
              <a:t>6. Гостиная (комната). </a:t>
            </a:r>
            <a:br>
              <a:rPr lang="ru-RU" sz="2400" dirty="0" smtClean="0"/>
            </a:br>
            <a:r>
              <a:rPr lang="ru-RU" sz="2400" dirty="0" smtClean="0"/>
              <a:t>7. Желанный.</a:t>
            </a:r>
            <a:br>
              <a:rPr lang="ru-RU" sz="2400" dirty="0" smtClean="0"/>
            </a:br>
            <a:r>
              <a:rPr lang="ru-RU" sz="2400" dirty="0" smtClean="0"/>
              <a:t>8. Отчаянный.</a:t>
            </a:r>
            <a:br>
              <a:rPr lang="ru-RU" sz="2400" dirty="0" smtClean="0"/>
            </a:br>
            <a:r>
              <a:rPr lang="ru-RU" sz="2400" dirty="0" smtClean="0"/>
              <a:t>9. Названый (брат).</a:t>
            </a:r>
            <a:br>
              <a:rPr lang="ru-RU" sz="2400" dirty="0" smtClean="0"/>
            </a:br>
            <a:r>
              <a:rPr lang="ru-RU" sz="2400" dirty="0" smtClean="0"/>
              <a:t>10. </a:t>
            </a:r>
            <a:r>
              <a:rPr lang="ru-RU" sz="2400" dirty="0" err="1" smtClean="0"/>
              <a:t>Смышленный</a:t>
            </a:r>
            <a:r>
              <a:rPr lang="ru-RU" sz="2400" dirty="0" smtClean="0"/>
              <a:t>.</a:t>
            </a:r>
          </a:p>
          <a:p>
            <a:endParaRPr lang="ru-RU" sz="2400" dirty="0"/>
          </a:p>
        </p:txBody>
      </p:sp>
      <p:pic>
        <p:nvPicPr>
          <p:cNvPr id="4" name="Рисунок 3" descr="книга и карандаш.wmf"/>
          <p:cNvPicPr>
            <a:picLocks noChangeAspect="1"/>
          </p:cNvPicPr>
          <p:nvPr/>
        </p:nvPicPr>
        <p:blipFill>
          <a:blip r:embed="rId2"/>
          <a:stretch>
            <a:fillRect/>
          </a:stretch>
        </p:blipFill>
        <p:spPr>
          <a:xfrm>
            <a:off x="5715000" y="2667000"/>
            <a:ext cx="2057400" cy="1943100"/>
          </a:xfrm>
          <a:prstGeom prst="rect">
            <a:avLst/>
          </a:prstGeom>
        </p:spPr>
      </p:pic>
      <p:sp>
        <p:nvSpPr>
          <p:cNvPr id="5" name="Прямоугольник 4"/>
          <p:cNvSpPr/>
          <p:nvPr/>
        </p:nvSpPr>
        <p:spPr>
          <a:xfrm>
            <a:off x="4343400" y="1600200"/>
            <a:ext cx="3657600" cy="762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2800" b="1" dirty="0" smtClean="0">
                <a:solidFill>
                  <a:schemeClr val="bg1">
                    <a:lumMod val="50000"/>
                  </a:schemeClr>
                </a:solidFill>
              </a:rPr>
              <a:t>1, 4, 5, 10</a:t>
            </a:r>
            <a:endParaRPr lang="ru-RU" sz="2800" b="1" dirty="0">
              <a:solidFill>
                <a:schemeClr val="bg1">
                  <a:lumMod val="50000"/>
                </a:schemeClr>
              </a:solidFill>
            </a:endParaRPr>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7" presetClass="entr" presetSubtype="1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500" fill="hold"/>
                                        <p:tgtEl>
                                          <p:spTgt spid="5"/>
                                        </p:tgtEl>
                                        <p:attrNameLst>
                                          <p:attrName>ppt_w</p:attrName>
                                        </p:attrNameLst>
                                      </p:cBhvr>
                                      <p:tavLst>
                                        <p:tav tm="0">
                                          <p:val>
                                            <p:fltVal val="0"/>
                                          </p:val>
                                        </p:tav>
                                        <p:tav tm="100000">
                                          <p:val>
                                            <p:strVal val="#ppt_w"/>
                                          </p:val>
                                        </p:tav>
                                      </p:tavLst>
                                    </p:anim>
                                    <p:anim calcmode="lin" valueType="num">
                                      <p:cBhvr>
                                        <p:cTn id="8" dur="500" fill="hold"/>
                                        <p:tgtEl>
                                          <p:spTgt spid="5"/>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z="3200" i="1" dirty="0" smtClean="0"/>
              <a:t>Перепишите, вставьте </a:t>
            </a:r>
            <a:r>
              <a:rPr lang="ru-RU" sz="3200" i="1" dirty="0" err="1" smtClean="0"/>
              <a:t>н</a:t>
            </a:r>
            <a:r>
              <a:rPr lang="ru-RU" sz="3200" i="1" dirty="0" smtClean="0"/>
              <a:t> или </a:t>
            </a:r>
            <a:r>
              <a:rPr lang="ru-RU" sz="3200" i="1" dirty="0" err="1" smtClean="0"/>
              <a:t>нн</a:t>
            </a:r>
            <a:r>
              <a:rPr lang="ru-RU" sz="3200" i="1" dirty="0" smtClean="0"/>
              <a:t>, обозначая суффиксы</a:t>
            </a:r>
            <a:r>
              <a:rPr lang="ru-RU" sz="3200" dirty="0" smtClean="0"/>
              <a:t>.</a:t>
            </a:r>
            <a:r>
              <a:rPr lang="ru-RU" dirty="0" smtClean="0"/>
              <a:t/>
            </a:r>
            <a:br>
              <a:rPr lang="ru-RU" dirty="0" smtClean="0"/>
            </a:br>
            <a:endParaRPr lang="ru-RU" dirty="0"/>
          </a:p>
        </p:txBody>
      </p:sp>
      <p:sp>
        <p:nvSpPr>
          <p:cNvPr id="3" name="Содержимое 2"/>
          <p:cNvSpPr>
            <a:spLocks noGrp="1"/>
          </p:cNvSpPr>
          <p:nvPr>
            <p:ph idx="1"/>
          </p:nvPr>
        </p:nvSpPr>
        <p:spPr/>
        <p:txBody>
          <a:bodyPr/>
          <a:lstStyle/>
          <a:p>
            <a:r>
              <a:rPr lang="ru-RU" dirty="0" smtClean="0"/>
              <a:t>1) Люди тайги </a:t>
            </a:r>
            <a:r>
              <a:rPr lang="ru-RU" dirty="0" err="1" smtClean="0"/>
              <a:t>сдержа_ы</a:t>
            </a:r>
            <a:r>
              <a:rPr lang="ru-RU" dirty="0" smtClean="0"/>
              <a:t>.</a:t>
            </a:r>
            <a:br>
              <a:rPr lang="ru-RU" dirty="0" smtClean="0"/>
            </a:br>
            <a:r>
              <a:rPr lang="ru-RU" dirty="0" smtClean="0"/>
              <a:t>2) Много войск </a:t>
            </a:r>
            <a:r>
              <a:rPr lang="ru-RU" dirty="0" err="1" smtClean="0"/>
              <a:t>сосредоточе_о</a:t>
            </a:r>
            <a:r>
              <a:rPr lang="ru-RU" dirty="0" smtClean="0"/>
              <a:t> на этом участке.</a:t>
            </a:r>
            <a:br>
              <a:rPr lang="ru-RU" dirty="0" smtClean="0"/>
            </a:br>
            <a:r>
              <a:rPr lang="ru-RU" dirty="0" smtClean="0"/>
              <a:t>3) Оратор говорил </a:t>
            </a:r>
            <a:r>
              <a:rPr lang="ru-RU" dirty="0" err="1" smtClean="0"/>
              <a:t>убежде_о</a:t>
            </a:r>
            <a:r>
              <a:rPr lang="ru-RU" dirty="0" smtClean="0"/>
              <a:t>.</a:t>
            </a:r>
            <a:br>
              <a:rPr lang="ru-RU" dirty="0" smtClean="0"/>
            </a:br>
            <a:r>
              <a:rPr lang="ru-RU" dirty="0" smtClean="0"/>
              <a:t>4) Территория около нового дома еще не </a:t>
            </a:r>
            <a:r>
              <a:rPr lang="ru-RU" dirty="0" err="1" smtClean="0"/>
              <a:t>благоустрое_а</a:t>
            </a:r>
            <a:r>
              <a:rPr lang="ru-RU" dirty="0" smtClean="0"/>
              <a:t>.</a:t>
            </a:r>
            <a:br>
              <a:rPr lang="ru-RU" dirty="0" smtClean="0"/>
            </a:br>
            <a:r>
              <a:rPr lang="ru-RU" dirty="0" smtClean="0"/>
              <a:t>5) Ответы </a:t>
            </a:r>
            <a:r>
              <a:rPr lang="ru-RU" dirty="0" err="1" smtClean="0"/>
              <a:t>легкомысле_ы</a:t>
            </a:r>
            <a:r>
              <a:rPr lang="ru-RU" dirty="0" smtClean="0"/>
              <a:t> и </a:t>
            </a:r>
            <a:r>
              <a:rPr lang="ru-RU" dirty="0" err="1" smtClean="0"/>
              <a:t>необдума_ы</a:t>
            </a:r>
            <a:r>
              <a:rPr lang="ru-RU" dirty="0" smtClean="0"/>
              <a:t>.</a:t>
            </a:r>
          </a:p>
          <a:p>
            <a:endParaRPr lang="ru-RU" dirty="0"/>
          </a:p>
        </p:txBody>
      </p:sp>
    </p:spTree>
  </p:cSld>
  <p:clrMapOvr>
    <a:masterClrMapping/>
  </p:clrMapOvr>
  <p:transition>
    <p:wipe dir="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z="2800" dirty="0" smtClean="0"/>
              <a:t>В каком варианте ответа правильно указаны все цифры, на месте которых пишется одна буква Н?</a:t>
            </a:r>
            <a:br>
              <a:rPr lang="ru-RU" sz="2800" dirty="0" smtClean="0"/>
            </a:br>
            <a:endParaRPr lang="ru-RU" sz="2800" dirty="0"/>
          </a:p>
        </p:txBody>
      </p:sp>
      <p:sp>
        <p:nvSpPr>
          <p:cNvPr id="3" name="Содержимое 2"/>
          <p:cNvSpPr>
            <a:spLocks noGrp="1"/>
          </p:cNvSpPr>
          <p:nvPr>
            <p:ph idx="1"/>
          </p:nvPr>
        </p:nvSpPr>
        <p:spPr/>
        <p:txBody>
          <a:bodyPr/>
          <a:lstStyle/>
          <a:p>
            <a:r>
              <a:rPr lang="ru-RU" sz="2800" b="1" dirty="0" err="1" smtClean="0"/>
              <a:t>Агитацио</a:t>
            </a:r>
            <a:r>
              <a:rPr lang="ru-RU" sz="2800" b="1" dirty="0" smtClean="0"/>
              <a:t>(1)</a:t>
            </a:r>
            <a:r>
              <a:rPr lang="ru-RU" sz="2800" b="1" dirty="0" err="1" smtClean="0"/>
              <a:t>ые</a:t>
            </a:r>
            <a:r>
              <a:rPr lang="ru-RU" sz="2800" b="1" dirty="0" smtClean="0"/>
              <a:t> листки, </a:t>
            </a:r>
            <a:r>
              <a:rPr lang="ru-RU" sz="2800" b="1" dirty="0" err="1" smtClean="0"/>
              <a:t>сорва</a:t>
            </a:r>
            <a:r>
              <a:rPr lang="ru-RU" sz="2800" b="1" dirty="0" smtClean="0"/>
              <a:t>(2)</a:t>
            </a:r>
            <a:r>
              <a:rPr lang="ru-RU" sz="2800" b="1" dirty="0" err="1" smtClean="0"/>
              <a:t>ые</a:t>
            </a:r>
            <a:r>
              <a:rPr lang="ru-RU" sz="2800" b="1" dirty="0" smtClean="0"/>
              <a:t> ветром, валялись на моще(3)ой мостовой, были </a:t>
            </a:r>
            <a:r>
              <a:rPr lang="ru-RU" sz="2800" b="1" dirty="0" err="1" smtClean="0"/>
              <a:t>занесе</a:t>
            </a:r>
            <a:r>
              <a:rPr lang="ru-RU" sz="2800" b="1" dirty="0" smtClean="0"/>
              <a:t>(4)</a:t>
            </a:r>
            <a:r>
              <a:rPr lang="ru-RU" sz="2800" b="1" dirty="0" err="1" smtClean="0"/>
              <a:t>ы</a:t>
            </a:r>
            <a:r>
              <a:rPr lang="ru-RU" sz="2800" b="1" dirty="0" smtClean="0"/>
              <a:t> снегом.</a:t>
            </a:r>
            <a:endParaRPr lang="ru-RU" sz="2800" dirty="0" smtClean="0"/>
          </a:p>
          <a:p>
            <a:r>
              <a:rPr lang="ru-RU" sz="2800" b="1" dirty="0" smtClean="0"/>
              <a:t>1) 1, 2, 3</a:t>
            </a:r>
            <a:endParaRPr lang="ru-RU" sz="2800" dirty="0" smtClean="0"/>
          </a:p>
          <a:p>
            <a:r>
              <a:rPr lang="ru-RU" sz="2800" b="1" dirty="0" smtClean="0"/>
              <a:t>2) 2, 3</a:t>
            </a:r>
            <a:endParaRPr lang="ru-RU" sz="2800" dirty="0" smtClean="0"/>
          </a:p>
          <a:p>
            <a:r>
              <a:rPr lang="ru-RU" sz="2800" b="1" dirty="0" smtClean="0"/>
              <a:t>3) 3, 4</a:t>
            </a:r>
            <a:endParaRPr lang="ru-RU" sz="2800" dirty="0" smtClean="0"/>
          </a:p>
          <a:p>
            <a:r>
              <a:rPr lang="ru-RU" sz="2800" b="1" dirty="0" smtClean="0"/>
              <a:t>4) 1, 3</a:t>
            </a:r>
            <a:endParaRPr lang="ru-RU" sz="2800" dirty="0" smtClean="0"/>
          </a:p>
          <a:p>
            <a:pPr>
              <a:buNone/>
            </a:pPr>
            <a:endParaRPr lang="ru-RU" dirty="0"/>
          </a:p>
        </p:txBody>
      </p:sp>
      <p:sp>
        <p:nvSpPr>
          <p:cNvPr id="4" name="Овал 3"/>
          <p:cNvSpPr/>
          <p:nvPr/>
        </p:nvSpPr>
        <p:spPr>
          <a:xfrm>
            <a:off x="5105400" y="3962400"/>
            <a:ext cx="1143000" cy="10668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3200" b="1" dirty="0" smtClean="0">
                <a:solidFill>
                  <a:schemeClr val="bg1">
                    <a:lumMod val="50000"/>
                  </a:schemeClr>
                </a:solidFill>
              </a:rPr>
              <a:t>3</a:t>
            </a:r>
            <a:endParaRPr lang="ru-RU" sz="3200" b="1" dirty="0">
              <a:solidFill>
                <a:schemeClr val="bg1">
                  <a:lumMod val="50000"/>
                </a:schemeClr>
              </a:solidFill>
            </a:endParaRPr>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5"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anim calcmode="lin" valueType="num">
                                      <p:cBhvr>
                                        <p:cTn id="8" dur="500" fill="hold"/>
                                        <p:tgtEl>
                                          <p:spTgt spid="4"/>
                                        </p:tgtEl>
                                        <p:attrNameLst>
                                          <p:attrName>style.rotation</p:attrName>
                                        </p:attrNameLst>
                                      </p:cBhvr>
                                      <p:tavLst>
                                        <p:tav tm="0">
                                          <p:val>
                                            <p:fltVal val="720"/>
                                          </p:val>
                                        </p:tav>
                                        <p:tav tm="100000">
                                          <p:val>
                                            <p:fltVal val="0"/>
                                          </p:val>
                                        </p:tav>
                                      </p:tavLst>
                                    </p:anim>
                                    <p:anim calcmode="lin" valueType="num">
                                      <p:cBhvr>
                                        <p:cTn id="9" dur="500" fill="hold"/>
                                        <p:tgtEl>
                                          <p:spTgt spid="4"/>
                                        </p:tgtEl>
                                        <p:attrNameLst>
                                          <p:attrName>ppt_h</p:attrName>
                                        </p:attrNameLst>
                                      </p:cBhvr>
                                      <p:tavLst>
                                        <p:tav tm="0">
                                          <p:val>
                                            <p:fltVal val="0"/>
                                          </p:val>
                                        </p:tav>
                                        <p:tav tm="100000">
                                          <p:val>
                                            <p:strVal val="#ppt_h"/>
                                          </p:val>
                                        </p:tav>
                                      </p:tavLst>
                                    </p:anim>
                                    <p:anim calcmode="lin" valueType="num">
                                      <p:cBhvr>
                                        <p:cTn id="10" dur="500" fill="hold"/>
                                        <p:tgtEl>
                                          <p:spTgt spid="4"/>
                                        </p:tgtEl>
                                        <p:attrNameLst>
                                          <p:attrName>ppt_w</p:attrName>
                                        </p:attrNameLst>
                                      </p:cBhvr>
                                      <p:tavLst>
                                        <p:tav tm="0">
                                          <p:val>
                                            <p:fltVal val="0"/>
                                          </p:val>
                                        </p:tav>
                                        <p:tav tm="100000">
                                          <p:val>
                                            <p:strVal val="#ppt_w"/>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z="2800" dirty="0" smtClean="0"/>
              <a:t>В каком варианте ответа правильно указаны все цифры, на месте которых пишется две буквы Н?</a:t>
            </a:r>
            <a:br>
              <a:rPr lang="ru-RU" sz="2800" dirty="0" smtClean="0"/>
            </a:br>
            <a:endParaRPr lang="ru-RU" sz="2800" dirty="0"/>
          </a:p>
        </p:txBody>
      </p:sp>
      <p:sp>
        <p:nvSpPr>
          <p:cNvPr id="3" name="Содержимое 2"/>
          <p:cNvSpPr>
            <a:spLocks noGrp="1"/>
          </p:cNvSpPr>
          <p:nvPr>
            <p:ph idx="1"/>
          </p:nvPr>
        </p:nvSpPr>
        <p:spPr/>
        <p:txBody>
          <a:bodyPr/>
          <a:lstStyle/>
          <a:p>
            <a:pPr>
              <a:buNone/>
            </a:pPr>
            <a:r>
              <a:rPr lang="ru-RU" sz="2400" b="1" dirty="0" smtClean="0"/>
              <a:t>1) 1, 2, 3, 4</a:t>
            </a:r>
            <a:endParaRPr lang="ru-RU" sz="2400" dirty="0" smtClean="0"/>
          </a:p>
          <a:p>
            <a:pPr>
              <a:buNone/>
            </a:pPr>
            <a:r>
              <a:rPr lang="ru-RU" sz="2400" b="1" dirty="0" smtClean="0"/>
              <a:t>2) 1, 2, 4, 5, 6</a:t>
            </a:r>
            <a:endParaRPr lang="ru-RU" sz="2400" dirty="0" smtClean="0"/>
          </a:p>
          <a:p>
            <a:pPr>
              <a:buNone/>
            </a:pPr>
            <a:r>
              <a:rPr lang="ru-RU" sz="2400" b="1" dirty="0" smtClean="0"/>
              <a:t>3) 3, 5, 6</a:t>
            </a:r>
            <a:endParaRPr lang="ru-RU" sz="2400" dirty="0" smtClean="0"/>
          </a:p>
          <a:p>
            <a:pPr>
              <a:buNone/>
            </a:pPr>
            <a:r>
              <a:rPr lang="ru-RU" sz="2400" b="1" dirty="0" smtClean="0"/>
              <a:t>4) 3, 4, 5, 6</a:t>
            </a:r>
            <a:endParaRPr lang="ru-RU" sz="2400" dirty="0" smtClean="0"/>
          </a:p>
          <a:p>
            <a:pPr>
              <a:buNone/>
            </a:pPr>
            <a:r>
              <a:rPr lang="ru-RU" sz="2400" b="1" dirty="0" smtClean="0"/>
              <a:t>Барская </a:t>
            </a:r>
            <a:r>
              <a:rPr lang="ru-RU" sz="2400" b="1" dirty="0" err="1" smtClean="0"/>
              <a:t>воспита</a:t>
            </a:r>
            <a:r>
              <a:rPr lang="ru-RU" sz="2400" b="1" dirty="0" smtClean="0"/>
              <a:t>(1)</a:t>
            </a:r>
            <a:r>
              <a:rPr lang="ru-RU" sz="2400" b="1" dirty="0" err="1" smtClean="0"/>
              <a:t>ица</a:t>
            </a:r>
            <a:r>
              <a:rPr lang="ru-RU" sz="2400" b="1" dirty="0" smtClean="0"/>
              <a:t> была умна и </a:t>
            </a:r>
            <a:r>
              <a:rPr lang="ru-RU" sz="2400" b="1" dirty="0" err="1" smtClean="0"/>
              <a:t>образова</a:t>
            </a:r>
            <a:r>
              <a:rPr lang="ru-RU" sz="2400" b="1" dirty="0" smtClean="0"/>
              <a:t>(2)а, да и </a:t>
            </a:r>
            <a:r>
              <a:rPr lang="ru-RU" sz="2400" b="1" dirty="0" err="1" smtClean="0"/>
              <a:t>прида</a:t>
            </a:r>
            <a:r>
              <a:rPr lang="ru-RU" sz="2400" b="1" dirty="0" smtClean="0"/>
              <a:t>(3)</a:t>
            </a:r>
            <a:r>
              <a:rPr lang="ru-RU" sz="2400" b="1" dirty="0" err="1" smtClean="0"/>
              <a:t>ое</a:t>
            </a:r>
            <a:r>
              <a:rPr lang="ru-RU" sz="2400" b="1" dirty="0" smtClean="0"/>
              <a:t> за ней давали </a:t>
            </a:r>
            <a:r>
              <a:rPr lang="ru-RU" sz="2400" b="1" dirty="0" err="1" smtClean="0"/>
              <a:t>невида</a:t>
            </a:r>
            <a:r>
              <a:rPr lang="ru-RU" sz="2400" b="1" dirty="0" smtClean="0"/>
              <a:t>(4)</a:t>
            </a:r>
            <a:r>
              <a:rPr lang="ru-RU" sz="2400" b="1" dirty="0" err="1" smtClean="0"/>
              <a:t>ое</a:t>
            </a:r>
            <a:r>
              <a:rPr lang="ru-RU" sz="2400" b="1" dirty="0" smtClean="0"/>
              <a:t>, но </a:t>
            </a:r>
            <a:r>
              <a:rPr lang="ru-RU" sz="2400" b="1" dirty="0" err="1" smtClean="0"/>
              <a:t>нежда</a:t>
            </a:r>
            <a:r>
              <a:rPr lang="ru-RU" sz="2400" b="1" dirty="0" smtClean="0"/>
              <a:t>(5)о — </a:t>
            </a:r>
            <a:r>
              <a:rPr lang="ru-RU" sz="2400" b="1" dirty="0" err="1" smtClean="0"/>
              <a:t>негада</a:t>
            </a:r>
            <a:r>
              <a:rPr lang="ru-RU" sz="2400" b="1" dirty="0" smtClean="0"/>
              <a:t>(6)о случилась небывалая история.</a:t>
            </a:r>
            <a:endParaRPr lang="ru-RU" sz="2400" dirty="0" smtClean="0"/>
          </a:p>
          <a:p>
            <a:pPr>
              <a:buNone/>
            </a:pPr>
            <a:endParaRPr lang="ru-RU" sz="2800" dirty="0"/>
          </a:p>
        </p:txBody>
      </p:sp>
      <p:sp>
        <p:nvSpPr>
          <p:cNvPr id="4" name="Овал 3"/>
          <p:cNvSpPr/>
          <p:nvPr/>
        </p:nvSpPr>
        <p:spPr>
          <a:xfrm>
            <a:off x="5943600" y="1828800"/>
            <a:ext cx="1143000" cy="10668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3200" b="1" dirty="0" smtClean="0">
                <a:solidFill>
                  <a:schemeClr val="bg1">
                    <a:lumMod val="50000"/>
                  </a:schemeClr>
                </a:solidFill>
              </a:rPr>
              <a:t>2</a:t>
            </a:r>
            <a:endParaRPr lang="ru-RU" sz="3200" b="1" dirty="0">
              <a:solidFill>
                <a:schemeClr val="bg1">
                  <a:lumMod val="50000"/>
                </a:schemeClr>
              </a:solidFill>
            </a:endParaRPr>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5"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anim calcmode="lin" valueType="num">
                                      <p:cBhvr>
                                        <p:cTn id="8" dur="500" fill="hold"/>
                                        <p:tgtEl>
                                          <p:spTgt spid="4"/>
                                        </p:tgtEl>
                                        <p:attrNameLst>
                                          <p:attrName>style.rotation</p:attrName>
                                        </p:attrNameLst>
                                      </p:cBhvr>
                                      <p:tavLst>
                                        <p:tav tm="0">
                                          <p:val>
                                            <p:fltVal val="720"/>
                                          </p:val>
                                        </p:tav>
                                        <p:tav tm="100000">
                                          <p:val>
                                            <p:fltVal val="0"/>
                                          </p:val>
                                        </p:tav>
                                      </p:tavLst>
                                    </p:anim>
                                    <p:anim calcmode="lin" valueType="num">
                                      <p:cBhvr>
                                        <p:cTn id="9" dur="500" fill="hold"/>
                                        <p:tgtEl>
                                          <p:spTgt spid="4"/>
                                        </p:tgtEl>
                                        <p:attrNameLst>
                                          <p:attrName>ppt_h</p:attrName>
                                        </p:attrNameLst>
                                      </p:cBhvr>
                                      <p:tavLst>
                                        <p:tav tm="0">
                                          <p:val>
                                            <p:fltVal val="0"/>
                                          </p:val>
                                        </p:tav>
                                        <p:tav tm="100000">
                                          <p:val>
                                            <p:strVal val="#ppt_h"/>
                                          </p:val>
                                        </p:tav>
                                      </p:tavLst>
                                    </p:anim>
                                    <p:anim calcmode="lin" valueType="num">
                                      <p:cBhvr>
                                        <p:cTn id="10" dur="500" fill="hold"/>
                                        <p:tgtEl>
                                          <p:spTgt spid="4"/>
                                        </p:tgtEl>
                                        <p:attrNameLst>
                                          <p:attrName>ppt_w</p:attrName>
                                        </p:attrNameLst>
                                      </p:cBhvr>
                                      <p:tavLst>
                                        <p:tav tm="0">
                                          <p:val>
                                            <p:fltVal val="0"/>
                                          </p:val>
                                        </p:tav>
                                        <p:tav tm="100000">
                                          <p:val>
                                            <p:strVal val="#ppt_w"/>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z="2800" dirty="0" smtClean="0"/>
              <a:t>В каком варианте ответа правильно указаны все цифры, на месте которых пишется одна буква Н?</a:t>
            </a:r>
            <a:br>
              <a:rPr lang="ru-RU" sz="2800" dirty="0" smtClean="0"/>
            </a:br>
            <a:endParaRPr lang="ru-RU" sz="2800" dirty="0"/>
          </a:p>
        </p:txBody>
      </p:sp>
      <p:sp>
        <p:nvSpPr>
          <p:cNvPr id="3" name="Содержимое 2"/>
          <p:cNvSpPr>
            <a:spLocks noGrp="1"/>
          </p:cNvSpPr>
          <p:nvPr>
            <p:ph idx="1"/>
          </p:nvPr>
        </p:nvSpPr>
        <p:spPr/>
        <p:txBody>
          <a:bodyPr/>
          <a:lstStyle/>
          <a:p>
            <a:pPr>
              <a:buNone/>
            </a:pPr>
            <a:r>
              <a:rPr lang="ru-RU" sz="2400" b="1" dirty="0" smtClean="0"/>
              <a:t>Рассказа(1)</a:t>
            </a:r>
            <a:r>
              <a:rPr lang="ru-RU" sz="2400" b="1" dirty="0" err="1" smtClean="0"/>
              <a:t>ая</a:t>
            </a:r>
            <a:r>
              <a:rPr lang="ru-RU" sz="2400" b="1" dirty="0" smtClean="0"/>
              <a:t> Петром Ильичом история была явно им </a:t>
            </a:r>
            <a:r>
              <a:rPr lang="ru-RU" sz="2400" b="1" dirty="0" err="1" smtClean="0"/>
              <a:t>выдума</a:t>
            </a:r>
            <a:r>
              <a:rPr lang="ru-RU" sz="2400" b="1" dirty="0" smtClean="0"/>
              <a:t>(2)а: у него и в помине не было </a:t>
            </a:r>
            <a:r>
              <a:rPr lang="ru-RU" sz="2400" b="1" dirty="0" err="1" smtClean="0"/>
              <a:t>назва</a:t>
            </a:r>
            <a:r>
              <a:rPr lang="ru-RU" sz="2400" b="1" dirty="0" smtClean="0"/>
              <a:t>(3)ого брата, о котором он так </a:t>
            </a:r>
            <a:r>
              <a:rPr lang="ru-RU" sz="2400" b="1" dirty="0" err="1" smtClean="0"/>
              <a:t>восхище</a:t>
            </a:r>
            <a:r>
              <a:rPr lang="ru-RU" sz="2400" b="1" dirty="0" smtClean="0"/>
              <a:t>(4)о и </a:t>
            </a:r>
            <a:r>
              <a:rPr lang="ru-RU" sz="2400" b="1" dirty="0" err="1" smtClean="0"/>
              <a:t>взволнова</a:t>
            </a:r>
            <a:r>
              <a:rPr lang="ru-RU" sz="2400" b="1" dirty="0" smtClean="0"/>
              <a:t>(5)о упоминал.</a:t>
            </a:r>
            <a:endParaRPr lang="ru-RU" sz="2400" dirty="0" smtClean="0"/>
          </a:p>
          <a:p>
            <a:pPr>
              <a:buNone/>
            </a:pPr>
            <a:r>
              <a:rPr lang="ru-RU" sz="2400" b="1" dirty="0" smtClean="0"/>
              <a:t>1) 1, 2</a:t>
            </a:r>
            <a:endParaRPr lang="ru-RU" sz="2400" dirty="0" smtClean="0"/>
          </a:p>
          <a:p>
            <a:pPr>
              <a:buNone/>
            </a:pPr>
            <a:r>
              <a:rPr lang="ru-RU" sz="2400" b="1" dirty="0" smtClean="0"/>
              <a:t>2) 3, 4, 5</a:t>
            </a:r>
            <a:endParaRPr lang="ru-RU" sz="2400" dirty="0" smtClean="0"/>
          </a:p>
          <a:p>
            <a:pPr>
              <a:buNone/>
            </a:pPr>
            <a:r>
              <a:rPr lang="ru-RU" sz="2400" b="1" dirty="0" smtClean="0"/>
              <a:t>3) 2, 3</a:t>
            </a:r>
            <a:endParaRPr lang="ru-RU" sz="2400" dirty="0" smtClean="0"/>
          </a:p>
          <a:p>
            <a:pPr>
              <a:buNone/>
            </a:pPr>
            <a:r>
              <a:rPr lang="ru-RU" sz="2400" b="1" dirty="0" smtClean="0"/>
              <a:t>4) 1, 2, 3, 4, 5</a:t>
            </a:r>
            <a:endParaRPr lang="ru-RU" sz="2400" dirty="0" smtClean="0"/>
          </a:p>
          <a:p>
            <a:endParaRPr lang="ru-RU" sz="2800" dirty="0"/>
          </a:p>
        </p:txBody>
      </p:sp>
      <p:sp>
        <p:nvSpPr>
          <p:cNvPr id="4" name="Овал 3"/>
          <p:cNvSpPr/>
          <p:nvPr/>
        </p:nvSpPr>
        <p:spPr>
          <a:xfrm>
            <a:off x="5715000" y="3886200"/>
            <a:ext cx="1143000" cy="10668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3200" b="1" dirty="0" smtClean="0">
                <a:solidFill>
                  <a:schemeClr val="bg1">
                    <a:lumMod val="50000"/>
                  </a:schemeClr>
                </a:solidFill>
              </a:rPr>
              <a:t>3</a:t>
            </a:r>
            <a:endParaRPr lang="ru-RU" sz="3200" b="1" dirty="0">
              <a:solidFill>
                <a:schemeClr val="bg1">
                  <a:lumMod val="50000"/>
                </a:schemeClr>
              </a:solidFill>
            </a:endParaRPr>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5"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anim calcmode="lin" valueType="num">
                                      <p:cBhvr>
                                        <p:cTn id="8" dur="500" fill="hold"/>
                                        <p:tgtEl>
                                          <p:spTgt spid="4"/>
                                        </p:tgtEl>
                                        <p:attrNameLst>
                                          <p:attrName>style.rotation</p:attrName>
                                        </p:attrNameLst>
                                      </p:cBhvr>
                                      <p:tavLst>
                                        <p:tav tm="0">
                                          <p:val>
                                            <p:fltVal val="720"/>
                                          </p:val>
                                        </p:tav>
                                        <p:tav tm="100000">
                                          <p:val>
                                            <p:fltVal val="0"/>
                                          </p:val>
                                        </p:tav>
                                      </p:tavLst>
                                    </p:anim>
                                    <p:anim calcmode="lin" valueType="num">
                                      <p:cBhvr>
                                        <p:cTn id="9" dur="500" fill="hold"/>
                                        <p:tgtEl>
                                          <p:spTgt spid="4"/>
                                        </p:tgtEl>
                                        <p:attrNameLst>
                                          <p:attrName>ppt_h</p:attrName>
                                        </p:attrNameLst>
                                      </p:cBhvr>
                                      <p:tavLst>
                                        <p:tav tm="0">
                                          <p:val>
                                            <p:fltVal val="0"/>
                                          </p:val>
                                        </p:tav>
                                        <p:tav tm="100000">
                                          <p:val>
                                            <p:strVal val="#ppt_h"/>
                                          </p:val>
                                        </p:tav>
                                      </p:tavLst>
                                    </p:anim>
                                    <p:anim calcmode="lin" valueType="num">
                                      <p:cBhvr>
                                        <p:cTn id="10" dur="500" fill="hold"/>
                                        <p:tgtEl>
                                          <p:spTgt spid="4"/>
                                        </p:tgtEl>
                                        <p:attrNameLst>
                                          <p:attrName>ppt_w</p:attrName>
                                        </p:attrNameLst>
                                      </p:cBhvr>
                                      <p:tavLst>
                                        <p:tav tm="0">
                                          <p:val>
                                            <p:fltVal val="0"/>
                                          </p:val>
                                        </p:tav>
                                        <p:tav tm="100000">
                                          <p:val>
                                            <p:strVal val="#ppt_w"/>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z="2800" dirty="0" smtClean="0"/>
              <a:t>В каком варианте ответа правильно указаны все цифры, на месте которых пишется две буквы Н?</a:t>
            </a:r>
            <a:br>
              <a:rPr lang="ru-RU" sz="2800" dirty="0" smtClean="0"/>
            </a:br>
            <a:endParaRPr lang="ru-RU" sz="2800" dirty="0"/>
          </a:p>
        </p:txBody>
      </p:sp>
      <p:sp>
        <p:nvSpPr>
          <p:cNvPr id="3" name="Содержимое 2"/>
          <p:cNvSpPr>
            <a:spLocks noGrp="1"/>
          </p:cNvSpPr>
          <p:nvPr>
            <p:ph idx="1"/>
          </p:nvPr>
        </p:nvSpPr>
        <p:spPr/>
        <p:txBody>
          <a:bodyPr/>
          <a:lstStyle/>
          <a:p>
            <a:pPr>
              <a:buNone/>
            </a:pPr>
            <a:r>
              <a:rPr lang="ru-RU" sz="2400" b="1" dirty="0" smtClean="0"/>
              <a:t>Постоя(1)</a:t>
            </a:r>
            <a:r>
              <a:rPr lang="ru-RU" sz="2400" b="1" dirty="0" err="1" smtClean="0"/>
              <a:t>ые</a:t>
            </a:r>
            <a:r>
              <a:rPr lang="ru-RU" sz="2400" b="1" dirty="0" smtClean="0"/>
              <a:t> </a:t>
            </a:r>
            <a:r>
              <a:rPr lang="ru-RU" sz="2400" b="1" dirty="0" err="1" smtClean="0"/>
              <a:t>внутре</a:t>
            </a:r>
            <a:r>
              <a:rPr lang="ru-RU" sz="2400" b="1" dirty="0" smtClean="0"/>
              <a:t>(2)</a:t>
            </a:r>
            <a:r>
              <a:rPr lang="ru-RU" sz="2400" b="1" dirty="0" err="1" smtClean="0"/>
              <a:t>ие</a:t>
            </a:r>
            <a:r>
              <a:rPr lang="ru-RU" sz="2400" b="1" dirty="0" smtClean="0"/>
              <a:t> противоречия терзали душу этого </a:t>
            </a:r>
            <a:r>
              <a:rPr lang="ru-RU" sz="2400" b="1" dirty="0" err="1" smtClean="0"/>
              <a:t>труже</a:t>
            </a:r>
            <a:r>
              <a:rPr lang="ru-RU" sz="2400" b="1" dirty="0" smtClean="0"/>
              <a:t>(3)</a:t>
            </a:r>
            <a:r>
              <a:rPr lang="ru-RU" sz="2400" b="1" dirty="0" err="1" smtClean="0"/>
              <a:t>ика</a:t>
            </a:r>
            <a:r>
              <a:rPr lang="ru-RU" sz="2400" b="1" dirty="0" smtClean="0"/>
              <a:t>, </a:t>
            </a:r>
            <a:r>
              <a:rPr lang="ru-RU" sz="2400" b="1" dirty="0" err="1" smtClean="0"/>
              <a:t>муче</a:t>
            </a:r>
            <a:r>
              <a:rPr lang="ru-RU" sz="2400" b="1" dirty="0" smtClean="0"/>
              <a:t>(4)</a:t>
            </a:r>
            <a:r>
              <a:rPr lang="ru-RU" sz="2400" b="1" dirty="0" err="1" smtClean="0"/>
              <a:t>ика</a:t>
            </a:r>
            <a:r>
              <a:rPr lang="ru-RU" sz="2400" b="1" dirty="0" smtClean="0"/>
              <a:t> науки, </a:t>
            </a:r>
            <a:r>
              <a:rPr lang="ru-RU" sz="2400" b="1" dirty="0" err="1" smtClean="0"/>
              <a:t>убежде</a:t>
            </a:r>
            <a:r>
              <a:rPr lang="ru-RU" sz="2400" b="1" dirty="0" smtClean="0"/>
              <a:t>(5)ого только в том, что </a:t>
            </a:r>
            <a:r>
              <a:rPr lang="ru-RU" sz="2400" b="1" dirty="0" err="1" smtClean="0"/>
              <a:t>избра</a:t>
            </a:r>
            <a:r>
              <a:rPr lang="ru-RU" sz="2400" b="1" dirty="0" smtClean="0"/>
              <a:t>(6)</a:t>
            </a:r>
            <a:r>
              <a:rPr lang="ru-RU" sz="2400" b="1" dirty="0" err="1" smtClean="0"/>
              <a:t>ый</a:t>
            </a:r>
            <a:r>
              <a:rPr lang="ru-RU" sz="2400" b="1" dirty="0" smtClean="0"/>
              <a:t> им путь верен.</a:t>
            </a:r>
            <a:endParaRPr lang="ru-RU" sz="2400" dirty="0" smtClean="0"/>
          </a:p>
          <a:p>
            <a:pPr>
              <a:buNone/>
            </a:pPr>
            <a:r>
              <a:rPr lang="ru-RU" sz="2400" b="1" dirty="0" smtClean="0"/>
              <a:t>1) 1, 2, 5, 6</a:t>
            </a:r>
            <a:endParaRPr lang="ru-RU" sz="2400" dirty="0" smtClean="0"/>
          </a:p>
          <a:p>
            <a:pPr>
              <a:buNone/>
            </a:pPr>
            <a:r>
              <a:rPr lang="ru-RU" sz="2400" b="1" dirty="0" smtClean="0"/>
              <a:t>2) 3, 4, 5</a:t>
            </a:r>
            <a:endParaRPr lang="ru-RU" sz="2400" dirty="0" smtClean="0"/>
          </a:p>
          <a:p>
            <a:pPr>
              <a:buNone/>
            </a:pPr>
            <a:r>
              <a:rPr lang="ru-RU" sz="2400" b="1" dirty="0" smtClean="0"/>
              <a:t>3) 4, 5, 6</a:t>
            </a:r>
            <a:endParaRPr lang="ru-RU" sz="2400" dirty="0" smtClean="0"/>
          </a:p>
          <a:p>
            <a:pPr>
              <a:buNone/>
            </a:pPr>
            <a:r>
              <a:rPr lang="ru-RU" sz="2400" b="1" dirty="0" smtClean="0"/>
              <a:t>4) 2, 3, 4</a:t>
            </a:r>
            <a:endParaRPr lang="ru-RU" sz="2400" dirty="0" smtClean="0"/>
          </a:p>
          <a:p>
            <a:endParaRPr lang="ru-RU" sz="2400" dirty="0"/>
          </a:p>
        </p:txBody>
      </p:sp>
      <p:sp>
        <p:nvSpPr>
          <p:cNvPr id="4" name="Овал 3"/>
          <p:cNvSpPr/>
          <p:nvPr/>
        </p:nvSpPr>
        <p:spPr>
          <a:xfrm>
            <a:off x="5715000" y="3886200"/>
            <a:ext cx="1143000" cy="10668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3200" b="1" dirty="0" smtClean="0">
                <a:solidFill>
                  <a:schemeClr val="bg1">
                    <a:lumMod val="50000"/>
                  </a:schemeClr>
                </a:solidFill>
              </a:rPr>
              <a:t>1</a:t>
            </a:r>
            <a:endParaRPr lang="ru-RU" sz="3200" b="1" dirty="0">
              <a:solidFill>
                <a:schemeClr val="bg1">
                  <a:lumMod val="50000"/>
                </a:schemeClr>
              </a:solidFill>
            </a:endParaRPr>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5"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anim calcmode="lin" valueType="num">
                                      <p:cBhvr>
                                        <p:cTn id="8" dur="500" fill="hold"/>
                                        <p:tgtEl>
                                          <p:spTgt spid="4"/>
                                        </p:tgtEl>
                                        <p:attrNameLst>
                                          <p:attrName>style.rotation</p:attrName>
                                        </p:attrNameLst>
                                      </p:cBhvr>
                                      <p:tavLst>
                                        <p:tav tm="0">
                                          <p:val>
                                            <p:fltVal val="720"/>
                                          </p:val>
                                        </p:tav>
                                        <p:tav tm="100000">
                                          <p:val>
                                            <p:fltVal val="0"/>
                                          </p:val>
                                        </p:tav>
                                      </p:tavLst>
                                    </p:anim>
                                    <p:anim calcmode="lin" valueType="num">
                                      <p:cBhvr>
                                        <p:cTn id="9" dur="500" fill="hold"/>
                                        <p:tgtEl>
                                          <p:spTgt spid="4"/>
                                        </p:tgtEl>
                                        <p:attrNameLst>
                                          <p:attrName>ppt_h</p:attrName>
                                        </p:attrNameLst>
                                      </p:cBhvr>
                                      <p:tavLst>
                                        <p:tav tm="0">
                                          <p:val>
                                            <p:fltVal val="0"/>
                                          </p:val>
                                        </p:tav>
                                        <p:tav tm="100000">
                                          <p:val>
                                            <p:strVal val="#ppt_h"/>
                                          </p:val>
                                        </p:tav>
                                      </p:tavLst>
                                    </p:anim>
                                    <p:anim calcmode="lin" valueType="num">
                                      <p:cBhvr>
                                        <p:cTn id="10" dur="500" fill="hold"/>
                                        <p:tgtEl>
                                          <p:spTgt spid="4"/>
                                        </p:tgtEl>
                                        <p:attrNameLst>
                                          <p:attrName>ppt_w</p:attrName>
                                        </p:attrNameLst>
                                      </p:cBhvr>
                                      <p:tavLst>
                                        <p:tav tm="0">
                                          <p:val>
                                            <p:fltVal val="0"/>
                                          </p:val>
                                        </p:tav>
                                        <p:tav tm="100000">
                                          <p:val>
                                            <p:strVal val="#ppt_w"/>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z="2800" dirty="0" smtClean="0"/>
              <a:t>В каком варианте ответа правильно указаны все цифры, на месте которых пишется одна буква Н?</a:t>
            </a:r>
            <a:br>
              <a:rPr lang="ru-RU" sz="2800" dirty="0" smtClean="0"/>
            </a:br>
            <a:endParaRPr lang="ru-RU" sz="2800" dirty="0"/>
          </a:p>
        </p:txBody>
      </p:sp>
      <p:sp>
        <p:nvSpPr>
          <p:cNvPr id="3" name="Содержимое 2"/>
          <p:cNvSpPr>
            <a:spLocks noGrp="1"/>
          </p:cNvSpPr>
          <p:nvPr>
            <p:ph idx="1"/>
          </p:nvPr>
        </p:nvSpPr>
        <p:spPr/>
        <p:txBody>
          <a:bodyPr/>
          <a:lstStyle/>
          <a:p>
            <a:pPr>
              <a:buNone/>
            </a:pPr>
            <a:r>
              <a:rPr lang="ru-RU" sz="2400" b="1" dirty="0" smtClean="0"/>
              <a:t>В гости(1)ой </a:t>
            </a:r>
            <a:r>
              <a:rPr lang="ru-RU" sz="2400" b="1" dirty="0" err="1" smtClean="0"/>
              <a:t>чи</a:t>
            </a:r>
            <a:r>
              <a:rPr lang="ru-RU" sz="2400" b="1" dirty="0" smtClean="0"/>
              <a:t>(2)о сидели </a:t>
            </a:r>
            <a:r>
              <a:rPr lang="ru-RU" sz="2400" b="1" dirty="0" err="1" smtClean="0"/>
              <a:t>наряже</a:t>
            </a:r>
            <a:r>
              <a:rPr lang="ru-RU" sz="2400" b="1" dirty="0" smtClean="0"/>
              <a:t>(3)</a:t>
            </a:r>
            <a:r>
              <a:rPr lang="ru-RU" sz="2400" b="1" dirty="0" err="1" smtClean="0"/>
              <a:t>ые</a:t>
            </a:r>
            <a:r>
              <a:rPr lang="ru-RU" sz="2400" b="1" dirty="0" smtClean="0"/>
              <a:t> детишки, </a:t>
            </a:r>
            <a:r>
              <a:rPr lang="ru-RU" sz="2400" b="1" dirty="0" err="1" smtClean="0"/>
              <a:t>завороже</a:t>
            </a:r>
            <a:r>
              <a:rPr lang="ru-RU" sz="2400" b="1" dirty="0" smtClean="0"/>
              <a:t>(4)о смотревшие на хозяйку, чьими руками было </a:t>
            </a:r>
            <a:r>
              <a:rPr lang="ru-RU" sz="2400" b="1" dirty="0" err="1" smtClean="0"/>
              <a:t>выставле</a:t>
            </a:r>
            <a:r>
              <a:rPr lang="ru-RU" sz="2400" b="1" dirty="0" smtClean="0"/>
              <a:t>(5)о всё это великолепное угощение.</a:t>
            </a:r>
            <a:endParaRPr lang="ru-RU" sz="2400" dirty="0" smtClean="0"/>
          </a:p>
          <a:p>
            <a:pPr>
              <a:buNone/>
            </a:pPr>
            <a:r>
              <a:rPr lang="ru-RU" sz="2400" b="1" dirty="0" smtClean="0"/>
              <a:t>1) 2, 3, 4</a:t>
            </a:r>
            <a:endParaRPr lang="ru-RU" sz="2400" dirty="0" smtClean="0"/>
          </a:p>
          <a:p>
            <a:pPr>
              <a:buNone/>
            </a:pPr>
            <a:r>
              <a:rPr lang="ru-RU" sz="2400" b="1" dirty="0" smtClean="0"/>
              <a:t>2) 1, 2, 5</a:t>
            </a:r>
            <a:endParaRPr lang="ru-RU" sz="2400" dirty="0" smtClean="0"/>
          </a:p>
          <a:p>
            <a:pPr>
              <a:buNone/>
            </a:pPr>
            <a:r>
              <a:rPr lang="ru-RU" sz="2400" b="1" dirty="0" smtClean="0"/>
              <a:t>3) 1, 5</a:t>
            </a:r>
            <a:endParaRPr lang="ru-RU" sz="2400" dirty="0" smtClean="0"/>
          </a:p>
          <a:p>
            <a:pPr>
              <a:buNone/>
            </a:pPr>
            <a:r>
              <a:rPr lang="ru-RU" sz="2400" b="1" dirty="0" smtClean="0"/>
              <a:t>4) 3, 4, 5</a:t>
            </a:r>
            <a:endParaRPr lang="ru-RU" sz="2400" dirty="0" smtClean="0"/>
          </a:p>
          <a:p>
            <a:pPr>
              <a:buNone/>
            </a:pPr>
            <a:endParaRPr lang="ru-RU" sz="2400" dirty="0"/>
          </a:p>
        </p:txBody>
      </p:sp>
      <p:sp>
        <p:nvSpPr>
          <p:cNvPr id="4" name="Овал 3"/>
          <p:cNvSpPr/>
          <p:nvPr/>
        </p:nvSpPr>
        <p:spPr>
          <a:xfrm>
            <a:off x="5715000" y="3886200"/>
            <a:ext cx="1143000" cy="10668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3200" b="1" dirty="0" smtClean="0">
                <a:solidFill>
                  <a:schemeClr val="bg1">
                    <a:lumMod val="50000"/>
                  </a:schemeClr>
                </a:solidFill>
              </a:rPr>
              <a:t>3</a:t>
            </a:r>
            <a:endParaRPr lang="ru-RU" sz="3200" b="1" dirty="0">
              <a:solidFill>
                <a:schemeClr val="bg1">
                  <a:lumMod val="50000"/>
                </a:schemeClr>
              </a:solidFill>
            </a:endParaRPr>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5"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anim calcmode="lin" valueType="num">
                                      <p:cBhvr>
                                        <p:cTn id="8" dur="500" fill="hold"/>
                                        <p:tgtEl>
                                          <p:spTgt spid="4"/>
                                        </p:tgtEl>
                                        <p:attrNameLst>
                                          <p:attrName>style.rotation</p:attrName>
                                        </p:attrNameLst>
                                      </p:cBhvr>
                                      <p:tavLst>
                                        <p:tav tm="0">
                                          <p:val>
                                            <p:fltVal val="720"/>
                                          </p:val>
                                        </p:tav>
                                        <p:tav tm="100000">
                                          <p:val>
                                            <p:fltVal val="0"/>
                                          </p:val>
                                        </p:tav>
                                      </p:tavLst>
                                    </p:anim>
                                    <p:anim calcmode="lin" valueType="num">
                                      <p:cBhvr>
                                        <p:cTn id="9" dur="500" fill="hold"/>
                                        <p:tgtEl>
                                          <p:spTgt spid="4"/>
                                        </p:tgtEl>
                                        <p:attrNameLst>
                                          <p:attrName>ppt_h</p:attrName>
                                        </p:attrNameLst>
                                      </p:cBhvr>
                                      <p:tavLst>
                                        <p:tav tm="0">
                                          <p:val>
                                            <p:fltVal val="0"/>
                                          </p:val>
                                        </p:tav>
                                        <p:tav tm="100000">
                                          <p:val>
                                            <p:strVal val="#ppt_h"/>
                                          </p:val>
                                        </p:tav>
                                      </p:tavLst>
                                    </p:anim>
                                    <p:anim calcmode="lin" valueType="num">
                                      <p:cBhvr>
                                        <p:cTn id="10" dur="500" fill="hold"/>
                                        <p:tgtEl>
                                          <p:spTgt spid="4"/>
                                        </p:tgtEl>
                                        <p:attrNameLst>
                                          <p:attrName>ppt_w</p:attrName>
                                        </p:attrNameLst>
                                      </p:cBhvr>
                                      <p:tavLst>
                                        <p:tav tm="0">
                                          <p:val>
                                            <p:fltVal val="0"/>
                                          </p:val>
                                        </p:tav>
                                        <p:tav tm="100000">
                                          <p:val>
                                            <p:strVal val="#ppt_w"/>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5426075"/>
            <a:ext cx="7543800" cy="1431925"/>
          </a:xfrm>
        </p:spPr>
        <p:txBody>
          <a:bodyPr/>
          <a:lstStyle/>
          <a:p>
            <a:r>
              <a:rPr lang="ru-RU" sz="2800" dirty="0" smtClean="0"/>
              <a:t>Объясните написание Н-НН</a:t>
            </a:r>
            <a:endParaRPr lang="ru-RU" sz="2800" dirty="0"/>
          </a:p>
        </p:txBody>
      </p:sp>
      <p:sp>
        <p:nvSpPr>
          <p:cNvPr id="3" name="Содержимое 2"/>
          <p:cNvSpPr>
            <a:spLocks noGrp="1"/>
          </p:cNvSpPr>
          <p:nvPr>
            <p:ph idx="1"/>
          </p:nvPr>
        </p:nvSpPr>
        <p:spPr>
          <a:xfrm>
            <a:off x="304800" y="0"/>
            <a:ext cx="8610600" cy="6096000"/>
          </a:xfrm>
        </p:spPr>
        <p:txBody>
          <a:bodyPr/>
          <a:lstStyle/>
          <a:p>
            <a:r>
              <a:rPr lang="ru-RU" sz="2400" dirty="0" smtClean="0"/>
              <a:t>Багряный цвет, бесчисленное множество, глиняный кувшин, дискуссионный вопрос, длинная дорога, дровяной склад, деревянный дом, журавлиное гнездо, зеленый фонарь, земляной пол, каменная труба, картинная галерея, клюквенный морс, кожаное пальто, конный клуб, ледяной покров, монотонный голос, недюжинной силы, оловянные пуговицы, осенняя пора, песчаная отмель, племенной скот, подлинное искусство, полотняная рубашка, революционный подъем, румяные щеки, серебряная цепочка, соломенная крыша, туманное утро, ураганный ветер, юные изобретатели.</a:t>
            </a:r>
          </a:p>
          <a:p>
            <a:endParaRPr lang="ru-RU" sz="2000" dirty="0"/>
          </a:p>
        </p:txBody>
      </p:sp>
    </p:spTree>
  </p:cSld>
  <p:clrMapOvr>
    <a:masterClrMapping/>
  </p:clrMapOvr>
  <p:transition>
    <p:wipe dir="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z="2400" dirty="0" smtClean="0"/>
              <a:t>В каком варианте ответа правильно указаны все цифры, на месте которых пишется одна буква Н?</a:t>
            </a:r>
            <a:br>
              <a:rPr lang="ru-RU" sz="2400" dirty="0" smtClean="0"/>
            </a:br>
            <a:endParaRPr lang="ru-RU" sz="2400" dirty="0"/>
          </a:p>
        </p:txBody>
      </p:sp>
      <p:sp>
        <p:nvSpPr>
          <p:cNvPr id="3" name="Содержимое 2"/>
          <p:cNvSpPr>
            <a:spLocks noGrp="1"/>
          </p:cNvSpPr>
          <p:nvPr>
            <p:ph idx="1"/>
          </p:nvPr>
        </p:nvSpPr>
        <p:spPr/>
        <p:txBody>
          <a:bodyPr/>
          <a:lstStyle/>
          <a:p>
            <a:pPr>
              <a:buNone/>
            </a:pPr>
            <a:r>
              <a:rPr lang="ru-RU" sz="2400" b="1" dirty="0" smtClean="0"/>
              <a:t>Моче(1)</a:t>
            </a:r>
            <a:r>
              <a:rPr lang="ru-RU" sz="2400" b="1" dirty="0" err="1" smtClean="0"/>
              <a:t>ые</a:t>
            </a:r>
            <a:r>
              <a:rPr lang="ru-RU" sz="2400" b="1" dirty="0" smtClean="0"/>
              <a:t> яблоки особе(2)о вкусны с </a:t>
            </a:r>
            <a:r>
              <a:rPr lang="ru-RU" sz="2400" b="1" dirty="0" err="1" smtClean="0"/>
              <a:t>топлё</a:t>
            </a:r>
            <a:r>
              <a:rPr lang="ru-RU" sz="2400" b="1" dirty="0" smtClean="0"/>
              <a:t>(3)</a:t>
            </a:r>
            <a:r>
              <a:rPr lang="ru-RU" sz="2400" b="1" dirty="0" err="1" smtClean="0"/>
              <a:t>ным</a:t>
            </a:r>
            <a:r>
              <a:rPr lang="ru-RU" sz="2400" b="1" dirty="0" smtClean="0"/>
              <a:t> молоком и </a:t>
            </a:r>
            <a:r>
              <a:rPr lang="ru-RU" sz="2400" b="1" dirty="0" err="1" smtClean="0"/>
              <a:t>свежеиспечё</a:t>
            </a:r>
            <a:r>
              <a:rPr lang="ru-RU" sz="2400" b="1" dirty="0" smtClean="0"/>
              <a:t>(4)</a:t>
            </a:r>
            <a:r>
              <a:rPr lang="ru-RU" sz="2400" b="1" dirty="0" err="1" smtClean="0"/>
              <a:t>ым</a:t>
            </a:r>
            <a:r>
              <a:rPr lang="ru-RU" sz="2400" b="1" dirty="0" smtClean="0"/>
              <a:t> хлебом.</a:t>
            </a:r>
            <a:endParaRPr lang="ru-RU" sz="2400" dirty="0" smtClean="0"/>
          </a:p>
          <a:p>
            <a:pPr>
              <a:buNone/>
            </a:pPr>
            <a:r>
              <a:rPr lang="ru-RU" sz="2400" b="1" dirty="0" smtClean="0"/>
              <a:t>1) 1, 2, 3</a:t>
            </a:r>
            <a:endParaRPr lang="ru-RU" sz="2400" dirty="0" smtClean="0"/>
          </a:p>
          <a:p>
            <a:pPr>
              <a:buNone/>
            </a:pPr>
            <a:r>
              <a:rPr lang="ru-RU" sz="2400" b="1" dirty="0" smtClean="0"/>
              <a:t>2) 1, 3</a:t>
            </a:r>
            <a:endParaRPr lang="ru-RU" sz="2400" dirty="0" smtClean="0"/>
          </a:p>
          <a:p>
            <a:pPr>
              <a:buNone/>
            </a:pPr>
            <a:r>
              <a:rPr lang="ru-RU" sz="2400" b="1" dirty="0" smtClean="0"/>
              <a:t>3) 2, 3, 4</a:t>
            </a:r>
            <a:endParaRPr lang="ru-RU" sz="2400" dirty="0" smtClean="0"/>
          </a:p>
          <a:p>
            <a:pPr>
              <a:buNone/>
            </a:pPr>
            <a:r>
              <a:rPr lang="ru-RU" sz="2400" b="1" dirty="0" smtClean="0"/>
              <a:t>4) 2, 4</a:t>
            </a:r>
            <a:endParaRPr lang="ru-RU" sz="2400" dirty="0" smtClean="0"/>
          </a:p>
          <a:p>
            <a:endParaRPr lang="ru-RU" sz="2400" dirty="0"/>
          </a:p>
        </p:txBody>
      </p:sp>
      <p:sp>
        <p:nvSpPr>
          <p:cNvPr id="4" name="Овал 3"/>
          <p:cNvSpPr/>
          <p:nvPr/>
        </p:nvSpPr>
        <p:spPr>
          <a:xfrm>
            <a:off x="5715000" y="3886200"/>
            <a:ext cx="1143000" cy="10668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3200" b="1" dirty="0" smtClean="0">
                <a:solidFill>
                  <a:schemeClr val="bg1">
                    <a:lumMod val="50000"/>
                  </a:schemeClr>
                </a:solidFill>
              </a:rPr>
              <a:t>2</a:t>
            </a:r>
            <a:endParaRPr lang="ru-RU" sz="3200" b="1" dirty="0">
              <a:solidFill>
                <a:schemeClr val="bg1">
                  <a:lumMod val="50000"/>
                </a:schemeClr>
              </a:solidFill>
            </a:endParaRPr>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5"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anim calcmode="lin" valueType="num">
                                      <p:cBhvr>
                                        <p:cTn id="8" dur="500" fill="hold"/>
                                        <p:tgtEl>
                                          <p:spTgt spid="4"/>
                                        </p:tgtEl>
                                        <p:attrNameLst>
                                          <p:attrName>style.rotation</p:attrName>
                                        </p:attrNameLst>
                                      </p:cBhvr>
                                      <p:tavLst>
                                        <p:tav tm="0">
                                          <p:val>
                                            <p:fltVal val="720"/>
                                          </p:val>
                                        </p:tav>
                                        <p:tav tm="100000">
                                          <p:val>
                                            <p:fltVal val="0"/>
                                          </p:val>
                                        </p:tav>
                                      </p:tavLst>
                                    </p:anim>
                                    <p:anim calcmode="lin" valueType="num">
                                      <p:cBhvr>
                                        <p:cTn id="9" dur="500" fill="hold"/>
                                        <p:tgtEl>
                                          <p:spTgt spid="4"/>
                                        </p:tgtEl>
                                        <p:attrNameLst>
                                          <p:attrName>ppt_h</p:attrName>
                                        </p:attrNameLst>
                                      </p:cBhvr>
                                      <p:tavLst>
                                        <p:tav tm="0">
                                          <p:val>
                                            <p:fltVal val="0"/>
                                          </p:val>
                                        </p:tav>
                                        <p:tav tm="100000">
                                          <p:val>
                                            <p:strVal val="#ppt_h"/>
                                          </p:val>
                                        </p:tav>
                                      </p:tavLst>
                                    </p:anim>
                                    <p:anim calcmode="lin" valueType="num">
                                      <p:cBhvr>
                                        <p:cTn id="10" dur="500" fill="hold"/>
                                        <p:tgtEl>
                                          <p:spTgt spid="4"/>
                                        </p:tgtEl>
                                        <p:attrNameLst>
                                          <p:attrName>ppt_w</p:attrName>
                                        </p:attrNameLst>
                                      </p:cBhvr>
                                      <p:tavLst>
                                        <p:tav tm="0">
                                          <p:val>
                                            <p:fltVal val="0"/>
                                          </p:val>
                                        </p:tav>
                                        <p:tav tm="100000">
                                          <p:val>
                                            <p:strVal val="#ppt_w"/>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z="2800" dirty="0" smtClean="0"/>
              <a:t>В каком варианте ответа правильно указаны все цифры, на месте которых пишется одна буква Н?</a:t>
            </a:r>
            <a:br>
              <a:rPr lang="ru-RU" sz="2800" dirty="0" smtClean="0"/>
            </a:br>
            <a:endParaRPr lang="ru-RU" sz="2800" dirty="0"/>
          </a:p>
        </p:txBody>
      </p:sp>
      <p:sp>
        <p:nvSpPr>
          <p:cNvPr id="3" name="Содержимое 2"/>
          <p:cNvSpPr>
            <a:spLocks noGrp="1"/>
          </p:cNvSpPr>
          <p:nvPr>
            <p:ph idx="1"/>
          </p:nvPr>
        </p:nvSpPr>
        <p:spPr/>
        <p:txBody>
          <a:bodyPr/>
          <a:lstStyle/>
          <a:p>
            <a:pPr>
              <a:buNone/>
            </a:pPr>
            <a:r>
              <a:rPr lang="ru-RU" sz="2400" b="1" dirty="0" smtClean="0"/>
              <a:t>Гранё(1)</a:t>
            </a:r>
            <a:r>
              <a:rPr lang="ru-RU" sz="2400" b="1" dirty="0" err="1" smtClean="0"/>
              <a:t>ые</a:t>
            </a:r>
            <a:r>
              <a:rPr lang="ru-RU" sz="2400" b="1" dirty="0" smtClean="0"/>
              <a:t> шпили собора были торжестве(2)о </a:t>
            </a:r>
            <a:r>
              <a:rPr lang="ru-RU" sz="2400" b="1" dirty="0" err="1" smtClean="0"/>
              <a:t>устремле</a:t>
            </a:r>
            <a:r>
              <a:rPr lang="ru-RU" sz="2400" b="1" dirty="0" smtClean="0"/>
              <a:t>(3)</a:t>
            </a:r>
            <a:r>
              <a:rPr lang="ru-RU" sz="2400" b="1" dirty="0" err="1" smtClean="0"/>
              <a:t>ы</a:t>
            </a:r>
            <a:r>
              <a:rPr lang="ru-RU" sz="2400" b="1" dirty="0" smtClean="0"/>
              <a:t> в небесную высь, и, </a:t>
            </a:r>
            <a:r>
              <a:rPr lang="ru-RU" sz="2400" b="1" dirty="0" err="1" smtClean="0"/>
              <a:t>потрясё</a:t>
            </a:r>
            <a:r>
              <a:rPr lang="ru-RU" sz="2400" b="1" dirty="0" smtClean="0"/>
              <a:t>(4)</a:t>
            </a:r>
            <a:r>
              <a:rPr lang="ru-RU" sz="2400" b="1" dirty="0" err="1" smtClean="0"/>
              <a:t>ые</a:t>
            </a:r>
            <a:r>
              <a:rPr lang="ru-RU" sz="2400" b="1" dirty="0" smtClean="0"/>
              <a:t> его красотой, туристы </a:t>
            </a:r>
            <a:r>
              <a:rPr lang="ru-RU" sz="2400" b="1" dirty="0" err="1" smtClean="0"/>
              <a:t>ошеломле</a:t>
            </a:r>
            <a:r>
              <a:rPr lang="ru-RU" sz="2400" b="1" dirty="0" smtClean="0"/>
              <a:t>(5)о замолчали.</a:t>
            </a:r>
            <a:endParaRPr lang="ru-RU" sz="2400" dirty="0" smtClean="0"/>
          </a:p>
          <a:p>
            <a:pPr>
              <a:buNone/>
            </a:pPr>
            <a:r>
              <a:rPr lang="ru-RU" sz="2400" b="1" dirty="0" smtClean="0"/>
              <a:t>1) 1, 3</a:t>
            </a:r>
            <a:endParaRPr lang="ru-RU" sz="2400" dirty="0" smtClean="0"/>
          </a:p>
          <a:p>
            <a:pPr>
              <a:buNone/>
            </a:pPr>
            <a:r>
              <a:rPr lang="ru-RU" sz="2400" b="1" dirty="0" smtClean="0"/>
              <a:t>2) 2, 3, 5</a:t>
            </a:r>
            <a:endParaRPr lang="ru-RU" sz="2400" dirty="0" smtClean="0"/>
          </a:p>
          <a:p>
            <a:pPr>
              <a:buNone/>
            </a:pPr>
            <a:r>
              <a:rPr lang="ru-RU" sz="2400" b="1" dirty="0" smtClean="0"/>
              <a:t>3) 3, 5</a:t>
            </a:r>
            <a:endParaRPr lang="ru-RU" sz="2400" dirty="0" smtClean="0"/>
          </a:p>
          <a:p>
            <a:pPr>
              <a:buNone/>
            </a:pPr>
            <a:r>
              <a:rPr lang="ru-RU" sz="2400" b="1" dirty="0" smtClean="0"/>
              <a:t>4) 1, 5</a:t>
            </a:r>
            <a:endParaRPr lang="ru-RU" sz="2400" dirty="0" smtClean="0"/>
          </a:p>
          <a:p>
            <a:endParaRPr lang="ru-RU" sz="2400" dirty="0"/>
          </a:p>
        </p:txBody>
      </p:sp>
      <p:sp>
        <p:nvSpPr>
          <p:cNvPr id="4" name="Овал 3"/>
          <p:cNvSpPr/>
          <p:nvPr/>
        </p:nvSpPr>
        <p:spPr>
          <a:xfrm>
            <a:off x="5715000" y="3886200"/>
            <a:ext cx="1143000" cy="10668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3200" b="1" dirty="0" smtClean="0">
                <a:solidFill>
                  <a:schemeClr val="bg1">
                    <a:lumMod val="50000"/>
                  </a:schemeClr>
                </a:solidFill>
              </a:rPr>
              <a:t>1</a:t>
            </a:r>
            <a:endParaRPr lang="ru-RU" sz="3200" b="1" dirty="0">
              <a:solidFill>
                <a:schemeClr val="bg1">
                  <a:lumMod val="50000"/>
                </a:schemeClr>
              </a:solidFill>
            </a:endParaRPr>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5"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anim calcmode="lin" valueType="num">
                                      <p:cBhvr>
                                        <p:cTn id="8" dur="500" fill="hold"/>
                                        <p:tgtEl>
                                          <p:spTgt spid="4"/>
                                        </p:tgtEl>
                                        <p:attrNameLst>
                                          <p:attrName>style.rotation</p:attrName>
                                        </p:attrNameLst>
                                      </p:cBhvr>
                                      <p:tavLst>
                                        <p:tav tm="0">
                                          <p:val>
                                            <p:fltVal val="720"/>
                                          </p:val>
                                        </p:tav>
                                        <p:tav tm="100000">
                                          <p:val>
                                            <p:fltVal val="0"/>
                                          </p:val>
                                        </p:tav>
                                      </p:tavLst>
                                    </p:anim>
                                    <p:anim calcmode="lin" valueType="num">
                                      <p:cBhvr>
                                        <p:cTn id="9" dur="500" fill="hold"/>
                                        <p:tgtEl>
                                          <p:spTgt spid="4"/>
                                        </p:tgtEl>
                                        <p:attrNameLst>
                                          <p:attrName>ppt_h</p:attrName>
                                        </p:attrNameLst>
                                      </p:cBhvr>
                                      <p:tavLst>
                                        <p:tav tm="0">
                                          <p:val>
                                            <p:fltVal val="0"/>
                                          </p:val>
                                        </p:tav>
                                        <p:tav tm="100000">
                                          <p:val>
                                            <p:strVal val="#ppt_h"/>
                                          </p:val>
                                        </p:tav>
                                      </p:tavLst>
                                    </p:anim>
                                    <p:anim calcmode="lin" valueType="num">
                                      <p:cBhvr>
                                        <p:cTn id="10" dur="500" fill="hold"/>
                                        <p:tgtEl>
                                          <p:spTgt spid="4"/>
                                        </p:tgtEl>
                                        <p:attrNameLst>
                                          <p:attrName>ppt_w</p:attrName>
                                        </p:attrNameLst>
                                      </p:cBhvr>
                                      <p:tavLst>
                                        <p:tav tm="0">
                                          <p:val>
                                            <p:fltVal val="0"/>
                                          </p:val>
                                        </p:tav>
                                        <p:tav tm="100000">
                                          <p:val>
                                            <p:strVal val="#ppt_w"/>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z="2800" dirty="0" smtClean="0"/>
              <a:t>В каком варианте ответа правильно указаны все цифры, на месте которых пишется две буквы Н?</a:t>
            </a:r>
            <a:br>
              <a:rPr lang="ru-RU" sz="2800" dirty="0" smtClean="0"/>
            </a:br>
            <a:endParaRPr lang="ru-RU" sz="2800" dirty="0"/>
          </a:p>
        </p:txBody>
      </p:sp>
      <p:sp>
        <p:nvSpPr>
          <p:cNvPr id="3" name="Содержимое 2"/>
          <p:cNvSpPr>
            <a:spLocks noGrp="1"/>
          </p:cNvSpPr>
          <p:nvPr>
            <p:ph idx="1"/>
          </p:nvPr>
        </p:nvSpPr>
        <p:spPr/>
        <p:txBody>
          <a:bodyPr/>
          <a:lstStyle/>
          <a:p>
            <a:pPr>
              <a:buNone/>
            </a:pPr>
            <a:r>
              <a:rPr lang="ru-RU" sz="2400" b="1" dirty="0" err="1" smtClean="0"/>
              <a:t>Урага</a:t>
            </a:r>
            <a:r>
              <a:rPr lang="ru-RU" sz="2400" b="1" dirty="0" smtClean="0"/>
              <a:t>(1)</a:t>
            </a:r>
            <a:r>
              <a:rPr lang="ru-RU" sz="2400" b="1" dirty="0" err="1" smtClean="0"/>
              <a:t>ый</a:t>
            </a:r>
            <a:r>
              <a:rPr lang="ru-RU" sz="2400" b="1" dirty="0" smtClean="0"/>
              <a:t> ветер в пусты(2)</a:t>
            </a:r>
            <a:r>
              <a:rPr lang="ru-RU" sz="2400" b="1" dirty="0" err="1" smtClean="0"/>
              <a:t>ых</a:t>
            </a:r>
            <a:r>
              <a:rPr lang="ru-RU" sz="2400" b="1" dirty="0" smtClean="0"/>
              <a:t> степях Казахстана поднимает </a:t>
            </a:r>
            <a:r>
              <a:rPr lang="ru-RU" sz="2400" b="1" dirty="0" err="1" smtClean="0"/>
              <a:t>бесчисле</a:t>
            </a:r>
            <a:r>
              <a:rPr lang="ru-RU" sz="2400" b="1" dirty="0" smtClean="0"/>
              <a:t>(3)</a:t>
            </a:r>
            <a:r>
              <a:rPr lang="ru-RU" sz="2400" b="1" dirty="0" err="1" smtClean="0"/>
              <a:t>ое</a:t>
            </a:r>
            <a:r>
              <a:rPr lang="ru-RU" sz="2400" b="1" dirty="0" smtClean="0"/>
              <a:t> </a:t>
            </a:r>
            <a:r>
              <a:rPr lang="ru-RU" sz="2400" b="1" dirty="0" err="1" smtClean="0"/>
              <a:t>множсество</a:t>
            </a:r>
            <a:r>
              <a:rPr lang="ru-RU" sz="2400" b="1" dirty="0" smtClean="0"/>
              <a:t> семян растений, и они впоследствии будут </a:t>
            </a:r>
            <a:r>
              <a:rPr lang="ru-RU" sz="2400" b="1" dirty="0" err="1" smtClean="0"/>
              <a:t>рассея</a:t>
            </a:r>
            <a:r>
              <a:rPr lang="ru-RU" sz="2400" b="1" dirty="0" smtClean="0"/>
              <a:t>(4)</a:t>
            </a:r>
            <a:r>
              <a:rPr lang="ru-RU" sz="2400" b="1" dirty="0" err="1" smtClean="0"/>
              <a:t>ы</a:t>
            </a:r>
            <a:r>
              <a:rPr lang="ru-RU" sz="2400" b="1" dirty="0" smtClean="0"/>
              <a:t> на многие десятки километров от места созревания.</a:t>
            </a:r>
            <a:endParaRPr lang="ru-RU" sz="2400" dirty="0" smtClean="0"/>
          </a:p>
          <a:p>
            <a:pPr>
              <a:buNone/>
            </a:pPr>
            <a:r>
              <a:rPr lang="ru-RU" sz="2400" b="1" dirty="0" smtClean="0"/>
              <a:t>1) 3, 4</a:t>
            </a:r>
            <a:endParaRPr lang="ru-RU" sz="2400" dirty="0" smtClean="0"/>
          </a:p>
          <a:p>
            <a:pPr>
              <a:buNone/>
            </a:pPr>
            <a:r>
              <a:rPr lang="ru-RU" sz="2400" b="1" dirty="0" smtClean="0"/>
              <a:t>2) 1, 2, 3</a:t>
            </a:r>
            <a:endParaRPr lang="ru-RU" sz="2400" dirty="0" smtClean="0"/>
          </a:p>
          <a:p>
            <a:pPr>
              <a:buNone/>
            </a:pPr>
            <a:r>
              <a:rPr lang="ru-RU" sz="2400" b="1" dirty="0" smtClean="0"/>
              <a:t>3) 1, 2, 4</a:t>
            </a:r>
            <a:endParaRPr lang="ru-RU" sz="2400" dirty="0" smtClean="0"/>
          </a:p>
          <a:p>
            <a:pPr>
              <a:buNone/>
            </a:pPr>
            <a:r>
              <a:rPr lang="ru-RU" sz="2400" b="1" dirty="0" smtClean="0"/>
              <a:t>4) 2, 4</a:t>
            </a:r>
            <a:endParaRPr lang="ru-RU" sz="2400" dirty="0" smtClean="0"/>
          </a:p>
          <a:p>
            <a:pPr>
              <a:buNone/>
            </a:pPr>
            <a:endParaRPr lang="ru-RU" sz="2400" dirty="0"/>
          </a:p>
        </p:txBody>
      </p:sp>
      <p:sp>
        <p:nvSpPr>
          <p:cNvPr id="4" name="Овал 3"/>
          <p:cNvSpPr/>
          <p:nvPr/>
        </p:nvSpPr>
        <p:spPr>
          <a:xfrm>
            <a:off x="5715000" y="3886200"/>
            <a:ext cx="1143000" cy="10668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3200" b="1" dirty="0" smtClean="0">
                <a:solidFill>
                  <a:schemeClr val="bg1">
                    <a:lumMod val="50000"/>
                  </a:schemeClr>
                </a:solidFill>
              </a:rPr>
              <a:t>2</a:t>
            </a:r>
            <a:endParaRPr lang="ru-RU" sz="3200" b="1" dirty="0">
              <a:solidFill>
                <a:schemeClr val="bg1">
                  <a:lumMod val="50000"/>
                </a:schemeClr>
              </a:solidFill>
            </a:endParaRPr>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5"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anim calcmode="lin" valueType="num">
                                      <p:cBhvr>
                                        <p:cTn id="8" dur="500" fill="hold"/>
                                        <p:tgtEl>
                                          <p:spTgt spid="4"/>
                                        </p:tgtEl>
                                        <p:attrNameLst>
                                          <p:attrName>style.rotation</p:attrName>
                                        </p:attrNameLst>
                                      </p:cBhvr>
                                      <p:tavLst>
                                        <p:tav tm="0">
                                          <p:val>
                                            <p:fltVal val="720"/>
                                          </p:val>
                                        </p:tav>
                                        <p:tav tm="100000">
                                          <p:val>
                                            <p:fltVal val="0"/>
                                          </p:val>
                                        </p:tav>
                                      </p:tavLst>
                                    </p:anim>
                                    <p:anim calcmode="lin" valueType="num">
                                      <p:cBhvr>
                                        <p:cTn id="9" dur="500" fill="hold"/>
                                        <p:tgtEl>
                                          <p:spTgt spid="4"/>
                                        </p:tgtEl>
                                        <p:attrNameLst>
                                          <p:attrName>ppt_h</p:attrName>
                                        </p:attrNameLst>
                                      </p:cBhvr>
                                      <p:tavLst>
                                        <p:tav tm="0">
                                          <p:val>
                                            <p:fltVal val="0"/>
                                          </p:val>
                                        </p:tav>
                                        <p:tav tm="100000">
                                          <p:val>
                                            <p:strVal val="#ppt_h"/>
                                          </p:val>
                                        </p:tav>
                                      </p:tavLst>
                                    </p:anim>
                                    <p:anim calcmode="lin" valueType="num">
                                      <p:cBhvr>
                                        <p:cTn id="10" dur="500" fill="hold"/>
                                        <p:tgtEl>
                                          <p:spTgt spid="4"/>
                                        </p:tgtEl>
                                        <p:attrNameLst>
                                          <p:attrName>ppt_w</p:attrName>
                                        </p:attrNameLst>
                                      </p:cBhvr>
                                      <p:tavLst>
                                        <p:tav tm="0">
                                          <p:val>
                                            <p:fltVal val="0"/>
                                          </p:val>
                                        </p:tav>
                                        <p:tav tm="100000">
                                          <p:val>
                                            <p:strVal val="#ppt_w"/>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z="2400" dirty="0" smtClean="0"/>
              <a:t>В каком варианте ответа правильно указаны все цифры, на месте которых пишется две буквы Н?</a:t>
            </a:r>
            <a:br>
              <a:rPr lang="ru-RU" sz="2400" dirty="0" smtClean="0"/>
            </a:br>
            <a:endParaRPr lang="ru-RU" sz="2400" dirty="0"/>
          </a:p>
        </p:txBody>
      </p:sp>
      <p:sp>
        <p:nvSpPr>
          <p:cNvPr id="3" name="Содержимое 2"/>
          <p:cNvSpPr>
            <a:spLocks noGrp="1"/>
          </p:cNvSpPr>
          <p:nvPr>
            <p:ph idx="1"/>
          </p:nvPr>
        </p:nvSpPr>
        <p:spPr/>
        <p:txBody>
          <a:bodyPr/>
          <a:lstStyle/>
          <a:p>
            <a:pPr>
              <a:buNone/>
            </a:pPr>
            <a:r>
              <a:rPr lang="ru-RU" sz="2400" b="1" dirty="0" err="1" smtClean="0"/>
              <a:t>Сплете</a:t>
            </a:r>
            <a:r>
              <a:rPr lang="ru-RU" sz="2400" b="1" dirty="0" smtClean="0"/>
              <a:t>(1)</a:t>
            </a:r>
            <a:r>
              <a:rPr lang="ru-RU" sz="2400" b="1" dirty="0" err="1" smtClean="0"/>
              <a:t>ые</a:t>
            </a:r>
            <a:r>
              <a:rPr lang="ru-RU" sz="2400" b="1" dirty="0" smtClean="0"/>
              <a:t> из ивняка корзины были хорошо </a:t>
            </a:r>
            <a:r>
              <a:rPr lang="ru-RU" sz="2400" b="1" dirty="0" err="1" smtClean="0"/>
              <a:t>просуше</a:t>
            </a:r>
            <a:r>
              <a:rPr lang="ru-RU" sz="2400" b="1" dirty="0" smtClean="0"/>
              <a:t>(2)</a:t>
            </a:r>
            <a:r>
              <a:rPr lang="ru-RU" sz="2400" b="1" dirty="0" err="1" smtClean="0"/>
              <a:t>ы</a:t>
            </a:r>
            <a:r>
              <a:rPr lang="ru-RU" sz="2400" b="1" dirty="0" smtClean="0"/>
              <a:t> и </a:t>
            </a:r>
            <a:r>
              <a:rPr lang="ru-RU" sz="2400" b="1" dirty="0" err="1" smtClean="0"/>
              <a:t>сложе</a:t>
            </a:r>
            <a:r>
              <a:rPr lang="ru-RU" sz="2400" b="1" dirty="0" smtClean="0"/>
              <a:t>(3)</a:t>
            </a:r>
            <a:r>
              <a:rPr lang="ru-RU" sz="2400" b="1" dirty="0" err="1" smtClean="0"/>
              <a:t>ы</a:t>
            </a:r>
            <a:r>
              <a:rPr lang="ru-RU" sz="2400" b="1" dirty="0" smtClean="0"/>
              <a:t> в доме, недавно </a:t>
            </a:r>
            <a:r>
              <a:rPr lang="ru-RU" sz="2400" b="1" dirty="0" err="1" smtClean="0"/>
              <a:t>построе</a:t>
            </a:r>
            <a:r>
              <a:rPr lang="ru-RU" sz="2400" b="1" dirty="0" smtClean="0"/>
              <a:t>(4)</a:t>
            </a:r>
            <a:r>
              <a:rPr lang="ru-RU" sz="2400" b="1" dirty="0" err="1" smtClean="0"/>
              <a:t>ом</a:t>
            </a:r>
            <a:r>
              <a:rPr lang="ru-RU" sz="2400" b="1" dirty="0" smtClean="0"/>
              <a:t> из листве(5)</a:t>
            </a:r>
            <a:r>
              <a:rPr lang="ru-RU" sz="2400" b="1" dirty="0" err="1" smtClean="0"/>
              <a:t>ицы</a:t>
            </a:r>
            <a:r>
              <a:rPr lang="ru-RU" sz="2400" b="1" dirty="0" smtClean="0"/>
              <a:t>.</a:t>
            </a:r>
            <a:endParaRPr lang="ru-RU" sz="2400" dirty="0" smtClean="0"/>
          </a:p>
          <a:p>
            <a:pPr>
              <a:buNone/>
            </a:pPr>
            <a:r>
              <a:rPr lang="ru-RU" sz="2400" b="1" dirty="0" smtClean="0"/>
              <a:t>1) 1, 4, 5</a:t>
            </a:r>
            <a:endParaRPr lang="ru-RU" sz="2400" dirty="0" smtClean="0"/>
          </a:p>
          <a:p>
            <a:pPr>
              <a:buNone/>
            </a:pPr>
            <a:r>
              <a:rPr lang="ru-RU" sz="2400" b="1" dirty="0" smtClean="0"/>
              <a:t>2) 2, 3, 5</a:t>
            </a:r>
            <a:endParaRPr lang="ru-RU" sz="2400" dirty="0" smtClean="0"/>
          </a:p>
          <a:p>
            <a:pPr>
              <a:buNone/>
            </a:pPr>
            <a:r>
              <a:rPr lang="ru-RU" sz="2400" b="1" dirty="0" smtClean="0"/>
              <a:t>3) 1, 2, 5</a:t>
            </a:r>
            <a:endParaRPr lang="ru-RU" sz="2400" dirty="0" smtClean="0"/>
          </a:p>
          <a:p>
            <a:pPr>
              <a:buNone/>
            </a:pPr>
            <a:r>
              <a:rPr lang="ru-RU" sz="2400" b="1" dirty="0" smtClean="0"/>
              <a:t>4) 3, 4, 5</a:t>
            </a:r>
            <a:endParaRPr lang="ru-RU" sz="2400" dirty="0" smtClean="0"/>
          </a:p>
          <a:p>
            <a:endParaRPr lang="ru-RU" sz="2400" dirty="0"/>
          </a:p>
        </p:txBody>
      </p:sp>
      <p:sp>
        <p:nvSpPr>
          <p:cNvPr id="4" name="Овал 3"/>
          <p:cNvSpPr/>
          <p:nvPr/>
        </p:nvSpPr>
        <p:spPr>
          <a:xfrm>
            <a:off x="5715000" y="3886200"/>
            <a:ext cx="1143000" cy="10668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3200" b="1" dirty="0" smtClean="0">
                <a:solidFill>
                  <a:schemeClr val="bg1">
                    <a:lumMod val="50000"/>
                  </a:schemeClr>
                </a:solidFill>
              </a:rPr>
              <a:t>1</a:t>
            </a:r>
            <a:endParaRPr lang="ru-RU" sz="3200" b="1" dirty="0">
              <a:solidFill>
                <a:schemeClr val="bg1">
                  <a:lumMod val="50000"/>
                </a:schemeClr>
              </a:solidFill>
            </a:endParaRPr>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5"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anim calcmode="lin" valueType="num">
                                      <p:cBhvr>
                                        <p:cTn id="8" dur="500" fill="hold"/>
                                        <p:tgtEl>
                                          <p:spTgt spid="4"/>
                                        </p:tgtEl>
                                        <p:attrNameLst>
                                          <p:attrName>style.rotation</p:attrName>
                                        </p:attrNameLst>
                                      </p:cBhvr>
                                      <p:tavLst>
                                        <p:tav tm="0">
                                          <p:val>
                                            <p:fltVal val="720"/>
                                          </p:val>
                                        </p:tav>
                                        <p:tav tm="100000">
                                          <p:val>
                                            <p:fltVal val="0"/>
                                          </p:val>
                                        </p:tav>
                                      </p:tavLst>
                                    </p:anim>
                                    <p:anim calcmode="lin" valueType="num">
                                      <p:cBhvr>
                                        <p:cTn id="9" dur="500" fill="hold"/>
                                        <p:tgtEl>
                                          <p:spTgt spid="4"/>
                                        </p:tgtEl>
                                        <p:attrNameLst>
                                          <p:attrName>ppt_h</p:attrName>
                                        </p:attrNameLst>
                                      </p:cBhvr>
                                      <p:tavLst>
                                        <p:tav tm="0">
                                          <p:val>
                                            <p:fltVal val="0"/>
                                          </p:val>
                                        </p:tav>
                                        <p:tav tm="100000">
                                          <p:val>
                                            <p:strVal val="#ppt_h"/>
                                          </p:val>
                                        </p:tav>
                                      </p:tavLst>
                                    </p:anim>
                                    <p:anim calcmode="lin" valueType="num">
                                      <p:cBhvr>
                                        <p:cTn id="10" dur="500" fill="hold"/>
                                        <p:tgtEl>
                                          <p:spTgt spid="4"/>
                                        </p:tgtEl>
                                        <p:attrNameLst>
                                          <p:attrName>ppt_w</p:attrName>
                                        </p:attrNameLst>
                                      </p:cBhvr>
                                      <p:tavLst>
                                        <p:tav tm="0">
                                          <p:val>
                                            <p:fltVal val="0"/>
                                          </p:val>
                                        </p:tav>
                                        <p:tav tm="100000">
                                          <p:val>
                                            <p:strVal val="#ppt_w"/>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z="2400" dirty="0" smtClean="0"/>
              <a:t>В каком варианте ответа правильно указаны все цифры, на месте которых пишется две буквы Н?</a:t>
            </a:r>
            <a:br>
              <a:rPr lang="ru-RU" sz="2400" dirty="0" smtClean="0"/>
            </a:br>
            <a:endParaRPr lang="ru-RU" sz="2400" dirty="0"/>
          </a:p>
        </p:txBody>
      </p:sp>
      <p:sp>
        <p:nvSpPr>
          <p:cNvPr id="3" name="Содержимое 2"/>
          <p:cNvSpPr>
            <a:spLocks noGrp="1"/>
          </p:cNvSpPr>
          <p:nvPr>
            <p:ph idx="1"/>
          </p:nvPr>
        </p:nvSpPr>
        <p:spPr/>
        <p:txBody>
          <a:bodyPr/>
          <a:lstStyle/>
          <a:p>
            <a:pPr>
              <a:buNone/>
            </a:pPr>
            <a:r>
              <a:rPr lang="ru-RU" sz="2400" b="1" dirty="0" err="1" smtClean="0"/>
              <a:t>Изнеже</a:t>
            </a:r>
            <a:r>
              <a:rPr lang="ru-RU" sz="2400" b="1" dirty="0" smtClean="0"/>
              <a:t>(1)</a:t>
            </a:r>
            <a:r>
              <a:rPr lang="ru-RU" sz="2400" b="1" dirty="0" err="1" smtClean="0"/>
              <a:t>ые</a:t>
            </a:r>
            <a:r>
              <a:rPr lang="ru-RU" sz="2400" b="1" dirty="0" smtClean="0"/>
              <a:t> барские дочки были </a:t>
            </a:r>
            <a:r>
              <a:rPr lang="ru-RU" sz="2400" b="1" dirty="0" err="1" smtClean="0"/>
              <a:t>набеле</a:t>
            </a:r>
            <a:r>
              <a:rPr lang="ru-RU" sz="2400" b="1" dirty="0" smtClean="0"/>
              <a:t>(2)</a:t>
            </a:r>
            <a:r>
              <a:rPr lang="ru-RU" sz="2400" b="1" dirty="0" err="1" smtClean="0"/>
              <a:t>ы</a:t>
            </a:r>
            <a:r>
              <a:rPr lang="ru-RU" sz="2400" b="1" dirty="0" smtClean="0"/>
              <a:t> и </a:t>
            </a:r>
            <a:r>
              <a:rPr lang="ru-RU" sz="2400" b="1" dirty="0" err="1" smtClean="0"/>
              <a:t>напудре</a:t>
            </a:r>
            <a:r>
              <a:rPr lang="ru-RU" sz="2400" b="1" dirty="0" smtClean="0"/>
              <a:t>(3)</a:t>
            </a:r>
            <a:r>
              <a:rPr lang="ru-RU" sz="2400" b="1" dirty="0" err="1" smtClean="0"/>
              <a:t>ы</a:t>
            </a:r>
            <a:r>
              <a:rPr lang="ru-RU" sz="2400" b="1" dirty="0" smtClean="0"/>
              <a:t>, </a:t>
            </a:r>
            <a:r>
              <a:rPr lang="ru-RU" sz="2400" b="1" dirty="0" err="1" smtClean="0"/>
              <a:t>наряже</a:t>
            </a:r>
            <a:r>
              <a:rPr lang="ru-RU" sz="2400" b="1" dirty="0" smtClean="0"/>
              <a:t>(4)</a:t>
            </a:r>
            <a:r>
              <a:rPr lang="ru-RU" sz="2400" b="1" dirty="0" err="1" smtClean="0"/>
              <a:t>ы</a:t>
            </a:r>
            <a:r>
              <a:rPr lang="ru-RU" sz="2400" b="1" dirty="0" smtClean="0"/>
              <a:t> в платья, </a:t>
            </a:r>
            <a:r>
              <a:rPr lang="ru-RU" sz="2400" b="1" dirty="0" err="1" smtClean="0"/>
              <a:t>присла</a:t>
            </a:r>
            <a:r>
              <a:rPr lang="ru-RU" sz="2400" b="1" dirty="0" smtClean="0"/>
              <a:t>(5)</a:t>
            </a:r>
            <a:r>
              <a:rPr lang="ru-RU" sz="2400" b="1" dirty="0" err="1" smtClean="0"/>
              <a:t>ые</a:t>
            </a:r>
            <a:r>
              <a:rPr lang="ru-RU" sz="2400" b="1" dirty="0" smtClean="0"/>
              <a:t> из Парижа, и </a:t>
            </a:r>
            <a:r>
              <a:rPr lang="ru-RU" sz="2400" b="1" dirty="0" err="1" smtClean="0"/>
              <a:t>вывезе</a:t>
            </a:r>
            <a:r>
              <a:rPr lang="ru-RU" sz="2400" b="1" dirty="0" smtClean="0"/>
              <a:t>(6)</a:t>
            </a:r>
            <a:r>
              <a:rPr lang="ru-RU" sz="2400" b="1" dirty="0" err="1" smtClean="0"/>
              <a:t>ы</a:t>
            </a:r>
            <a:r>
              <a:rPr lang="ru-RU" sz="2400" b="1" dirty="0" smtClean="0"/>
              <a:t> в большой свет.</a:t>
            </a:r>
            <a:endParaRPr lang="ru-RU" sz="2400" dirty="0" smtClean="0"/>
          </a:p>
          <a:p>
            <a:pPr>
              <a:buNone/>
            </a:pPr>
            <a:r>
              <a:rPr lang="ru-RU" sz="2400" b="1" dirty="0" smtClean="0"/>
              <a:t>1) 1, 2, 3</a:t>
            </a:r>
            <a:endParaRPr lang="ru-RU" sz="2400" dirty="0" smtClean="0"/>
          </a:p>
          <a:p>
            <a:pPr>
              <a:buNone/>
            </a:pPr>
            <a:r>
              <a:rPr lang="ru-RU" sz="2400" b="1" dirty="0" smtClean="0"/>
              <a:t>2) 1, 5, 6</a:t>
            </a:r>
            <a:endParaRPr lang="ru-RU" sz="2400" dirty="0" smtClean="0"/>
          </a:p>
          <a:p>
            <a:pPr>
              <a:buNone/>
            </a:pPr>
            <a:r>
              <a:rPr lang="ru-RU" sz="2400" b="1" dirty="0" smtClean="0"/>
              <a:t>3) 1, 5</a:t>
            </a:r>
            <a:endParaRPr lang="ru-RU" sz="2400" dirty="0" smtClean="0"/>
          </a:p>
          <a:p>
            <a:pPr>
              <a:buNone/>
            </a:pPr>
            <a:r>
              <a:rPr lang="ru-RU" sz="2400" b="1" dirty="0" smtClean="0"/>
              <a:t>4) 4, 5</a:t>
            </a:r>
            <a:endParaRPr lang="ru-RU" sz="2400" dirty="0" smtClean="0"/>
          </a:p>
          <a:p>
            <a:endParaRPr lang="ru-RU" sz="2400" dirty="0"/>
          </a:p>
        </p:txBody>
      </p:sp>
      <p:sp>
        <p:nvSpPr>
          <p:cNvPr id="4" name="Овал 3"/>
          <p:cNvSpPr/>
          <p:nvPr/>
        </p:nvSpPr>
        <p:spPr>
          <a:xfrm>
            <a:off x="5715000" y="3886200"/>
            <a:ext cx="1143000" cy="10668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3200" b="1" dirty="0" smtClean="0">
                <a:solidFill>
                  <a:schemeClr val="bg1">
                    <a:lumMod val="50000"/>
                  </a:schemeClr>
                </a:solidFill>
              </a:rPr>
              <a:t>3</a:t>
            </a:r>
            <a:endParaRPr lang="ru-RU" sz="3200" b="1" dirty="0">
              <a:solidFill>
                <a:schemeClr val="bg1">
                  <a:lumMod val="50000"/>
                </a:schemeClr>
              </a:solidFill>
            </a:endParaRPr>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5"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anim calcmode="lin" valueType="num">
                                      <p:cBhvr>
                                        <p:cTn id="8" dur="500" fill="hold"/>
                                        <p:tgtEl>
                                          <p:spTgt spid="4"/>
                                        </p:tgtEl>
                                        <p:attrNameLst>
                                          <p:attrName>style.rotation</p:attrName>
                                        </p:attrNameLst>
                                      </p:cBhvr>
                                      <p:tavLst>
                                        <p:tav tm="0">
                                          <p:val>
                                            <p:fltVal val="720"/>
                                          </p:val>
                                        </p:tav>
                                        <p:tav tm="100000">
                                          <p:val>
                                            <p:fltVal val="0"/>
                                          </p:val>
                                        </p:tav>
                                      </p:tavLst>
                                    </p:anim>
                                    <p:anim calcmode="lin" valueType="num">
                                      <p:cBhvr>
                                        <p:cTn id="9" dur="500" fill="hold"/>
                                        <p:tgtEl>
                                          <p:spTgt spid="4"/>
                                        </p:tgtEl>
                                        <p:attrNameLst>
                                          <p:attrName>ppt_h</p:attrName>
                                        </p:attrNameLst>
                                      </p:cBhvr>
                                      <p:tavLst>
                                        <p:tav tm="0">
                                          <p:val>
                                            <p:fltVal val="0"/>
                                          </p:val>
                                        </p:tav>
                                        <p:tav tm="100000">
                                          <p:val>
                                            <p:strVal val="#ppt_h"/>
                                          </p:val>
                                        </p:tav>
                                      </p:tavLst>
                                    </p:anim>
                                    <p:anim calcmode="lin" valueType="num">
                                      <p:cBhvr>
                                        <p:cTn id="10" dur="500" fill="hold"/>
                                        <p:tgtEl>
                                          <p:spTgt spid="4"/>
                                        </p:tgtEl>
                                        <p:attrNameLst>
                                          <p:attrName>ppt_w</p:attrName>
                                        </p:attrNameLst>
                                      </p:cBhvr>
                                      <p:tavLst>
                                        <p:tav tm="0">
                                          <p:val>
                                            <p:fltVal val="0"/>
                                          </p:val>
                                        </p:tav>
                                        <p:tav tm="100000">
                                          <p:val>
                                            <p:strVal val="#ppt_w"/>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z="2800" dirty="0" smtClean="0"/>
              <a:t>В каком варианте ответа правильно указаны все цифры, на месте которых пишется две буквы Н?</a:t>
            </a:r>
            <a:br>
              <a:rPr lang="ru-RU" sz="2800" dirty="0" smtClean="0"/>
            </a:br>
            <a:endParaRPr lang="ru-RU" sz="2800" dirty="0"/>
          </a:p>
        </p:txBody>
      </p:sp>
      <p:sp>
        <p:nvSpPr>
          <p:cNvPr id="3" name="Содержимое 2"/>
          <p:cNvSpPr>
            <a:spLocks noGrp="1"/>
          </p:cNvSpPr>
          <p:nvPr>
            <p:ph idx="1"/>
          </p:nvPr>
        </p:nvSpPr>
        <p:spPr/>
        <p:txBody>
          <a:bodyPr/>
          <a:lstStyle/>
          <a:p>
            <a:pPr>
              <a:buNone/>
            </a:pPr>
            <a:r>
              <a:rPr lang="ru-RU" sz="2400" b="1" dirty="0" err="1" smtClean="0"/>
              <a:t>Запряжё</a:t>
            </a:r>
            <a:r>
              <a:rPr lang="ru-RU" sz="2400" b="1" dirty="0" smtClean="0"/>
              <a:t>(1)</a:t>
            </a:r>
            <a:r>
              <a:rPr lang="ru-RU" sz="2400" b="1" dirty="0" err="1" smtClean="0"/>
              <a:t>ые</a:t>
            </a:r>
            <a:r>
              <a:rPr lang="ru-RU" sz="2400" b="1" dirty="0" smtClean="0"/>
              <a:t> кони </a:t>
            </a:r>
            <a:r>
              <a:rPr lang="ru-RU" sz="2400" b="1" dirty="0" err="1" smtClean="0"/>
              <a:t>беше</a:t>
            </a:r>
            <a:r>
              <a:rPr lang="ru-RU" sz="2400" b="1" dirty="0" smtClean="0"/>
              <a:t>(2)о храпели и били о мостовую </a:t>
            </a:r>
            <a:r>
              <a:rPr lang="ru-RU" sz="2400" b="1" dirty="0" err="1" smtClean="0"/>
              <a:t>кова</a:t>
            </a:r>
            <a:r>
              <a:rPr lang="ru-RU" sz="2400" b="1" dirty="0" smtClean="0"/>
              <a:t>(3)</a:t>
            </a:r>
            <a:r>
              <a:rPr lang="ru-RU" sz="2400" b="1" dirty="0" err="1" smtClean="0"/>
              <a:t>ыми</a:t>
            </a:r>
            <a:r>
              <a:rPr lang="ru-RU" sz="2400" b="1" dirty="0" smtClean="0"/>
              <a:t> копытами; их пышные гривы были </a:t>
            </a:r>
            <a:r>
              <a:rPr lang="ru-RU" sz="2400" b="1" dirty="0" err="1" smtClean="0"/>
              <a:t>украше</a:t>
            </a:r>
            <a:r>
              <a:rPr lang="ru-RU" sz="2400" b="1" dirty="0" smtClean="0"/>
              <a:t>(4)</a:t>
            </a:r>
            <a:r>
              <a:rPr lang="ru-RU" sz="2400" b="1" dirty="0" err="1" smtClean="0"/>
              <a:t>ы</a:t>
            </a:r>
            <a:r>
              <a:rPr lang="ru-RU" sz="2400" b="1" dirty="0" smtClean="0"/>
              <a:t> яркими лентами, </a:t>
            </a:r>
            <a:r>
              <a:rPr lang="ru-RU" sz="2400" b="1" dirty="0" err="1" smtClean="0"/>
              <a:t>вплете</a:t>
            </a:r>
            <a:r>
              <a:rPr lang="ru-RU" sz="2400" b="1" dirty="0" smtClean="0"/>
              <a:t>(5) </a:t>
            </a:r>
            <a:r>
              <a:rPr lang="ru-RU" sz="2400" b="1" dirty="0" err="1" smtClean="0"/>
              <a:t>ыми</a:t>
            </a:r>
            <a:r>
              <a:rPr lang="ru-RU" sz="2400" b="1" dirty="0" smtClean="0"/>
              <a:t> накануне конюхом Архипом.</a:t>
            </a:r>
            <a:endParaRPr lang="ru-RU" sz="2400" dirty="0" smtClean="0"/>
          </a:p>
          <a:p>
            <a:pPr>
              <a:buNone/>
            </a:pPr>
            <a:r>
              <a:rPr lang="ru-RU" sz="2400" b="1" dirty="0" smtClean="0"/>
              <a:t>1) 1, 5</a:t>
            </a:r>
            <a:endParaRPr lang="ru-RU" sz="2400" dirty="0" smtClean="0"/>
          </a:p>
          <a:p>
            <a:pPr>
              <a:buNone/>
            </a:pPr>
            <a:r>
              <a:rPr lang="ru-RU" sz="2400" b="1" dirty="0" smtClean="0"/>
              <a:t>2) 3, 5</a:t>
            </a:r>
            <a:endParaRPr lang="ru-RU" sz="2400" dirty="0" smtClean="0"/>
          </a:p>
          <a:p>
            <a:pPr>
              <a:buNone/>
            </a:pPr>
            <a:r>
              <a:rPr lang="ru-RU" sz="2400" b="1" dirty="0" smtClean="0"/>
              <a:t>3) 1, 3, 5</a:t>
            </a:r>
            <a:endParaRPr lang="ru-RU" sz="2400" dirty="0" smtClean="0"/>
          </a:p>
          <a:p>
            <a:pPr>
              <a:buNone/>
            </a:pPr>
            <a:r>
              <a:rPr lang="ru-RU" sz="2400" b="1" dirty="0" smtClean="0"/>
              <a:t>4) 2, 4</a:t>
            </a:r>
            <a:endParaRPr lang="ru-RU" sz="2400" dirty="0" smtClean="0"/>
          </a:p>
          <a:p>
            <a:endParaRPr lang="ru-RU" sz="2400" dirty="0"/>
          </a:p>
        </p:txBody>
      </p:sp>
      <p:sp>
        <p:nvSpPr>
          <p:cNvPr id="4" name="Овал 3"/>
          <p:cNvSpPr/>
          <p:nvPr/>
        </p:nvSpPr>
        <p:spPr>
          <a:xfrm>
            <a:off x="5715000" y="3886200"/>
            <a:ext cx="1143000" cy="10668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3200" b="1" dirty="0" smtClean="0">
                <a:solidFill>
                  <a:schemeClr val="bg1">
                    <a:lumMod val="50000"/>
                  </a:schemeClr>
                </a:solidFill>
              </a:rPr>
              <a:t>1</a:t>
            </a:r>
            <a:endParaRPr lang="ru-RU" sz="3200" b="1" dirty="0">
              <a:solidFill>
                <a:schemeClr val="bg1">
                  <a:lumMod val="50000"/>
                </a:schemeClr>
              </a:solidFill>
            </a:endParaRPr>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5"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anim calcmode="lin" valueType="num">
                                      <p:cBhvr>
                                        <p:cTn id="8" dur="500" fill="hold"/>
                                        <p:tgtEl>
                                          <p:spTgt spid="4"/>
                                        </p:tgtEl>
                                        <p:attrNameLst>
                                          <p:attrName>style.rotation</p:attrName>
                                        </p:attrNameLst>
                                      </p:cBhvr>
                                      <p:tavLst>
                                        <p:tav tm="0">
                                          <p:val>
                                            <p:fltVal val="720"/>
                                          </p:val>
                                        </p:tav>
                                        <p:tav tm="100000">
                                          <p:val>
                                            <p:fltVal val="0"/>
                                          </p:val>
                                        </p:tav>
                                      </p:tavLst>
                                    </p:anim>
                                    <p:anim calcmode="lin" valueType="num">
                                      <p:cBhvr>
                                        <p:cTn id="9" dur="500" fill="hold"/>
                                        <p:tgtEl>
                                          <p:spTgt spid="4"/>
                                        </p:tgtEl>
                                        <p:attrNameLst>
                                          <p:attrName>ppt_h</p:attrName>
                                        </p:attrNameLst>
                                      </p:cBhvr>
                                      <p:tavLst>
                                        <p:tav tm="0">
                                          <p:val>
                                            <p:fltVal val="0"/>
                                          </p:val>
                                        </p:tav>
                                        <p:tav tm="100000">
                                          <p:val>
                                            <p:strVal val="#ppt_h"/>
                                          </p:val>
                                        </p:tav>
                                      </p:tavLst>
                                    </p:anim>
                                    <p:anim calcmode="lin" valueType="num">
                                      <p:cBhvr>
                                        <p:cTn id="10" dur="500" fill="hold"/>
                                        <p:tgtEl>
                                          <p:spTgt spid="4"/>
                                        </p:tgtEl>
                                        <p:attrNameLst>
                                          <p:attrName>ppt_w</p:attrName>
                                        </p:attrNameLst>
                                      </p:cBhvr>
                                      <p:tavLst>
                                        <p:tav tm="0">
                                          <p:val>
                                            <p:fltVal val="0"/>
                                          </p:val>
                                        </p:tav>
                                        <p:tav tm="100000">
                                          <p:val>
                                            <p:strVal val="#ppt_w"/>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z="2800" dirty="0" smtClean="0"/>
              <a:t>В каком варианте ответа правильно указаны все цифры, на месте которых пишется две буквы Н?</a:t>
            </a:r>
            <a:br>
              <a:rPr lang="ru-RU" sz="2800" dirty="0" smtClean="0"/>
            </a:br>
            <a:endParaRPr lang="ru-RU" sz="2800" dirty="0"/>
          </a:p>
        </p:txBody>
      </p:sp>
      <p:sp>
        <p:nvSpPr>
          <p:cNvPr id="3" name="Содержимое 2"/>
          <p:cNvSpPr>
            <a:spLocks noGrp="1"/>
          </p:cNvSpPr>
          <p:nvPr>
            <p:ph idx="1"/>
          </p:nvPr>
        </p:nvSpPr>
        <p:spPr/>
        <p:txBody>
          <a:bodyPr/>
          <a:lstStyle/>
          <a:p>
            <a:pPr>
              <a:buNone/>
            </a:pPr>
            <a:r>
              <a:rPr lang="ru-RU" sz="2400" b="1" dirty="0" smtClean="0"/>
              <a:t>На пустыре за садом валялись разбитые </a:t>
            </a:r>
            <a:r>
              <a:rPr lang="ru-RU" sz="2400" b="1" dirty="0" err="1" smtClean="0"/>
              <a:t>глиня</a:t>
            </a:r>
            <a:r>
              <a:rPr lang="ru-RU" sz="2400" b="1" dirty="0" smtClean="0"/>
              <a:t>(1)</a:t>
            </a:r>
            <a:r>
              <a:rPr lang="ru-RU" sz="2400" b="1" dirty="0" err="1" smtClean="0"/>
              <a:t>ые</a:t>
            </a:r>
            <a:r>
              <a:rPr lang="ru-RU" sz="2400" b="1" dirty="0" smtClean="0"/>
              <a:t> кувшины, </a:t>
            </a:r>
            <a:r>
              <a:rPr lang="ru-RU" sz="2400" b="1" dirty="0" err="1" smtClean="0"/>
              <a:t>жестя</a:t>
            </a:r>
            <a:r>
              <a:rPr lang="ru-RU" sz="2400" b="1" dirty="0" smtClean="0"/>
              <a:t>(2)</a:t>
            </a:r>
            <a:r>
              <a:rPr lang="ru-RU" sz="2400" b="1" dirty="0" err="1" smtClean="0"/>
              <a:t>ые</a:t>
            </a:r>
            <a:r>
              <a:rPr lang="ru-RU" sz="2400" b="1" dirty="0" smtClean="0"/>
              <a:t> банки, рва(3)</a:t>
            </a:r>
            <a:r>
              <a:rPr lang="ru-RU" sz="2400" b="1" dirty="0" err="1" smtClean="0"/>
              <a:t>ая</a:t>
            </a:r>
            <a:r>
              <a:rPr lang="ru-RU" sz="2400" b="1" dirty="0" smtClean="0"/>
              <a:t> обувь, полома(4)</a:t>
            </a:r>
            <a:r>
              <a:rPr lang="ru-RU" sz="2400" b="1" dirty="0" err="1" smtClean="0"/>
              <a:t>ая</a:t>
            </a:r>
            <a:r>
              <a:rPr lang="ru-RU" sz="2400" b="1" dirty="0" smtClean="0"/>
              <a:t> мебель, какие-то спиле(5)</a:t>
            </a:r>
            <a:r>
              <a:rPr lang="ru-RU" sz="2400" b="1" dirty="0" err="1" smtClean="0"/>
              <a:t>ые</a:t>
            </a:r>
            <a:r>
              <a:rPr lang="ru-RU" sz="2400" b="1" dirty="0" smtClean="0"/>
              <a:t> деревья.</a:t>
            </a:r>
            <a:endParaRPr lang="ru-RU" sz="2400" dirty="0" smtClean="0"/>
          </a:p>
          <a:p>
            <a:pPr>
              <a:buNone/>
            </a:pPr>
            <a:r>
              <a:rPr lang="ru-RU" sz="2400" b="1" dirty="0" smtClean="0"/>
              <a:t>1) 3, 4, 5</a:t>
            </a:r>
            <a:endParaRPr lang="ru-RU" sz="2400" dirty="0" smtClean="0"/>
          </a:p>
          <a:p>
            <a:pPr>
              <a:buNone/>
            </a:pPr>
            <a:r>
              <a:rPr lang="ru-RU" sz="2400" b="1" dirty="0" smtClean="0"/>
              <a:t>2) 4, 5</a:t>
            </a:r>
            <a:endParaRPr lang="ru-RU" sz="2400" dirty="0" smtClean="0"/>
          </a:p>
          <a:p>
            <a:pPr>
              <a:buNone/>
            </a:pPr>
            <a:r>
              <a:rPr lang="ru-RU" sz="2400" b="1" dirty="0" smtClean="0"/>
              <a:t>3) 1, 2, 3</a:t>
            </a:r>
            <a:endParaRPr lang="ru-RU" sz="2400" dirty="0" smtClean="0"/>
          </a:p>
          <a:p>
            <a:pPr>
              <a:buNone/>
            </a:pPr>
            <a:r>
              <a:rPr lang="ru-RU" sz="2400" b="1" dirty="0" smtClean="0"/>
              <a:t>4) 1, 4, 5</a:t>
            </a:r>
            <a:endParaRPr lang="ru-RU" sz="2400" dirty="0" smtClean="0"/>
          </a:p>
          <a:p>
            <a:endParaRPr lang="ru-RU" sz="2400" dirty="0"/>
          </a:p>
        </p:txBody>
      </p:sp>
      <p:sp>
        <p:nvSpPr>
          <p:cNvPr id="4" name="Овал 3"/>
          <p:cNvSpPr/>
          <p:nvPr/>
        </p:nvSpPr>
        <p:spPr>
          <a:xfrm>
            <a:off x="5715000" y="3886200"/>
            <a:ext cx="1143000" cy="10668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3200" b="1" dirty="0" smtClean="0">
                <a:solidFill>
                  <a:schemeClr val="bg1">
                    <a:lumMod val="50000"/>
                  </a:schemeClr>
                </a:solidFill>
              </a:rPr>
              <a:t>2</a:t>
            </a:r>
            <a:endParaRPr lang="ru-RU" sz="3200" b="1" dirty="0">
              <a:solidFill>
                <a:schemeClr val="bg1">
                  <a:lumMod val="50000"/>
                </a:schemeClr>
              </a:solidFill>
            </a:endParaRPr>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5"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anim calcmode="lin" valueType="num">
                                      <p:cBhvr>
                                        <p:cTn id="8" dur="500" fill="hold"/>
                                        <p:tgtEl>
                                          <p:spTgt spid="4"/>
                                        </p:tgtEl>
                                        <p:attrNameLst>
                                          <p:attrName>style.rotation</p:attrName>
                                        </p:attrNameLst>
                                      </p:cBhvr>
                                      <p:tavLst>
                                        <p:tav tm="0">
                                          <p:val>
                                            <p:fltVal val="720"/>
                                          </p:val>
                                        </p:tav>
                                        <p:tav tm="100000">
                                          <p:val>
                                            <p:fltVal val="0"/>
                                          </p:val>
                                        </p:tav>
                                      </p:tavLst>
                                    </p:anim>
                                    <p:anim calcmode="lin" valueType="num">
                                      <p:cBhvr>
                                        <p:cTn id="9" dur="500" fill="hold"/>
                                        <p:tgtEl>
                                          <p:spTgt spid="4"/>
                                        </p:tgtEl>
                                        <p:attrNameLst>
                                          <p:attrName>ppt_h</p:attrName>
                                        </p:attrNameLst>
                                      </p:cBhvr>
                                      <p:tavLst>
                                        <p:tav tm="0">
                                          <p:val>
                                            <p:fltVal val="0"/>
                                          </p:val>
                                        </p:tav>
                                        <p:tav tm="100000">
                                          <p:val>
                                            <p:strVal val="#ppt_h"/>
                                          </p:val>
                                        </p:tav>
                                      </p:tavLst>
                                    </p:anim>
                                    <p:anim calcmode="lin" valueType="num">
                                      <p:cBhvr>
                                        <p:cTn id="10" dur="500" fill="hold"/>
                                        <p:tgtEl>
                                          <p:spTgt spid="4"/>
                                        </p:tgtEl>
                                        <p:attrNameLst>
                                          <p:attrName>ppt_w</p:attrName>
                                        </p:attrNameLst>
                                      </p:cBhvr>
                                      <p:tavLst>
                                        <p:tav tm="0">
                                          <p:val>
                                            <p:fltVal val="0"/>
                                          </p:val>
                                        </p:tav>
                                        <p:tav tm="100000">
                                          <p:val>
                                            <p:strVal val="#ppt_w"/>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z="2800" dirty="0" smtClean="0"/>
              <a:t>В каком варианте ответа правильно указаны все цифры, на месте которых пишется одна буква Н?</a:t>
            </a:r>
            <a:br>
              <a:rPr lang="ru-RU" sz="2800" dirty="0" smtClean="0"/>
            </a:br>
            <a:endParaRPr lang="ru-RU" sz="2800" dirty="0"/>
          </a:p>
        </p:txBody>
      </p:sp>
      <p:sp>
        <p:nvSpPr>
          <p:cNvPr id="3" name="Содержимое 2"/>
          <p:cNvSpPr>
            <a:spLocks noGrp="1"/>
          </p:cNvSpPr>
          <p:nvPr>
            <p:ph idx="1"/>
          </p:nvPr>
        </p:nvSpPr>
        <p:spPr/>
        <p:txBody>
          <a:bodyPr/>
          <a:lstStyle/>
          <a:p>
            <a:pPr>
              <a:buNone/>
            </a:pPr>
            <a:r>
              <a:rPr lang="ru-RU" sz="2400" b="1" dirty="0" smtClean="0"/>
              <a:t>Серебря(1)</a:t>
            </a:r>
            <a:r>
              <a:rPr lang="ru-RU" sz="2400" b="1" dirty="0" err="1" smtClean="0"/>
              <a:t>ая</a:t>
            </a:r>
            <a:r>
              <a:rPr lang="ru-RU" sz="2400" b="1" dirty="0" smtClean="0"/>
              <a:t> фляжка была </a:t>
            </a:r>
            <a:r>
              <a:rPr lang="ru-RU" sz="2400" b="1" dirty="0" err="1" smtClean="0"/>
              <a:t>наполне</a:t>
            </a:r>
            <a:r>
              <a:rPr lang="ru-RU" sz="2400" b="1" dirty="0" smtClean="0"/>
              <a:t>(2)а осе(3)ей </a:t>
            </a:r>
            <a:r>
              <a:rPr lang="ru-RU" sz="2400" b="1" dirty="0" err="1" smtClean="0"/>
              <a:t>студе</a:t>
            </a:r>
            <a:r>
              <a:rPr lang="ru-RU" sz="2400" b="1" dirty="0" smtClean="0"/>
              <a:t>(4)ой водой, вкусной, как </a:t>
            </a:r>
            <a:r>
              <a:rPr lang="ru-RU" sz="2400" b="1" dirty="0" err="1" smtClean="0"/>
              <a:t>драгоце</a:t>
            </a:r>
            <a:r>
              <a:rPr lang="ru-RU" sz="2400" b="1" dirty="0" smtClean="0"/>
              <a:t>(5)</a:t>
            </a:r>
            <a:r>
              <a:rPr lang="ru-RU" sz="2400" b="1" dirty="0" err="1" smtClean="0"/>
              <a:t>ое</a:t>
            </a:r>
            <a:r>
              <a:rPr lang="ru-RU" sz="2400" b="1" dirty="0" smtClean="0"/>
              <a:t> </a:t>
            </a:r>
            <a:r>
              <a:rPr lang="ru-RU" sz="2400" b="1" dirty="0" err="1" smtClean="0"/>
              <a:t>выдержа</a:t>
            </a:r>
            <a:r>
              <a:rPr lang="ru-RU" sz="2400" b="1" dirty="0" smtClean="0"/>
              <a:t>(6)</a:t>
            </a:r>
            <a:r>
              <a:rPr lang="ru-RU" sz="2400" b="1" dirty="0" err="1" smtClean="0"/>
              <a:t>ое</a:t>
            </a:r>
            <a:r>
              <a:rPr lang="ru-RU" sz="2400" b="1" dirty="0" smtClean="0"/>
              <a:t> вино.</a:t>
            </a:r>
            <a:endParaRPr lang="ru-RU" sz="2400" dirty="0" smtClean="0"/>
          </a:p>
          <a:p>
            <a:pPr>
              <a:buNone/>
            </a:pPr>
            <a:r>
              <a:rPr lang="ru-RU" sz="2400" b="1" dirty="0" smtClean="0"/>
              <a:t>1) 3, 4, 5</a:t>
            </a:r>
            <a:endParaRPr lang="ru-RU" sz="2400" dirty="0" smtClean="0"/>
          </a:p>
          <a:p>
            <a:pPr>
              <a:buNone/>
            </a:pPr>
            <a:r>
              <a:rPr lang="ru-RU" sz="2400" b="1" dirty="0" smtClean="0"/>
              <a:t>2) 1, 3, 6</a:t>
            </a:r>
            <a:endParaRPr lang="ru-RU" sz="2400" dirty="0" smtClean="0"/>
          </a:p>
          <a:p>
            <a:pPr>
              <a:buNone/>
            </a:pPr>
            <a:r>
              <a:rPr lang="ru-RU" sz="2400" b="1" dirty="0" smtClean="0"/>
              <a:t>3) 2, 3, 4</a:t>
            </a:r>
            <a:endParaRPr lang="ru-RU" sz="2400" dirty="0" smtClean="0"/>
          </a:p>
          <a:p>
            <a:pPr>
              <a:buNone/>
            </a:pPr>
            <a:r>
              <a:rPr lang="ru-RU" sz="2400" b="1" dirty="0" smtClean="0"/>
              <a:t>4) 1, 2, 4</a:t>
            </a:r>
            <a:endParaRPr lang="ru-RU" sz="2400" dirty="0" smtClean="0"/>
          </a:p>
          <a:p>
            <a:endParaRPr lang="ru-RU" sz="2400" dirty="0"/>
          </a:p>
        </p:txBody>
      </p:sp>
      <p:sp>
        <p:nvSpPr>
          <p:cNvPr id="4" name="Овал 3"/>
          <p:cNvSpPr/>
          <p:nvPr/>
        </p:nvSpPr>
        <p:spPr>
          <a:xfrm>
            <a:off x="5715000" y="3886200"/>
            <a:ext cx="1143000" cy="10668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3200" b="1" dirty="0" smtClean="0">
                <a:solidFill>
                  <a:schemeClr val="bg1">
                    <a:lumMod val="50000"/>
                  </a:schemeClr>
                </a:solidFill>
              </a:rPr>
              <a:t>4</a:t>
            </a:r>
            <a:endParaRPr lang="ru-RU" sz="3200" b="1" dirty="0">
              <a:solidFill>
                <a:schemeClr val="bg1">
                  <a:lumMod val="50000"/>
                </a:schemeClr>
              </a:solidFill>
            </a:endParaRPr>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5"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anim calcmode="lin" valueType="num">
                                      <p:cBhvr>
                                        <p:cTn id="8" dur="500" fill="hold"/>
                                        <p:tgtEl>
                                          <p:spTgt spid="4"/>
                                        </p:tgtEl>
                                        <p:attrNameLst>
                                          <p:attrName>style.rotation</p:attrName>
                                        </p:attrNameLst>
                                      </p:cBhvr>
                                      <p:tavLst>
                                        <p:tav tm="0">
                                          <p:val>
                                            <p:fltVal val="720"/>
                                          </p:val>
                                        </p:tav>
                                        <p:tav tm="100000">
                                          <p:val>
                                            <p:fltVal val="0"/>
                                          </p:val>
                                        </p:tav>
                                      </p:tavLst>
                                    </p:anim>
                                    <p:anim calcmode="lin" valueType="num">
                                      <p:cBhvr>
                                        <p:cTn id="9" dur="500" fill="hold"/>
                                        <p:tgtEl>
                                          <p:spTgt spid="4"/>
                                        </p:tgtEl>
                                        <p:attrNameLst>
                                          <p:attrName>ppt_h</p:attrName>
                                        </p:attrNameLst>
                                      </p:cBhvr>
                                      <p:tavLst>
                                        <p:tav tm="0">
                                          <p:val>
                                            <p:fltVal val="0"/>
                                          </p:val>
                                        </p:tav>
                                        <p:tav tm="100000">
                                          <p:val>
                                            <p:strVal val="#ppt_h"/>
                                          </p:val>
                                        </p:tav>
                                      </p:tavLst>
                                    </p:anim>
                                    <p:anim calcmode="lin" valueType="num">
                                      <p:cBhvr>
                                        <p:cTn id="10" dur="500" fill="hold"/>
                                        <p:tgtEl>
                                          <p:spTgt spid="4"/>
                                        </p:tgtEl>
                                        <p:attrNameLst>
                                          <p:attrName>ppt_w</p:attrName>
                                        </p:attrNameLst>
                                      </p:cBhvr>
                                      <p:tavLst>
                                        <p:tav tm="0">
                                          <p:val>
                                            <p:fltVal val="0"/>
                                          </p:val>
                                        </p:tav>
                                        <p:tav tm="100000">
                                          <p:val>
                                            <p:strVal val="#ppt_w"/>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z="2400" dirty="0" smtClean="0"/>
              <a:t>В каком варианте ответа правильно указаны все цифры, на месте которых пишется одна буква Н?</a:t>
            </a:r>
            <a:br>
              <a:rPr lang="ru-RU" sz="2400" dirty="0" smtClean="0"/>
            </a:br>
            <a:endParaRPr lang="ru-RU" sz="2400" dirty="0"/>
          </a:p>
        </p:txBody>
      </p:sp>
      <p:sp>
        <p:nvSpPr>
          <p:cNvPr id="3" name="Содержимое 2"/>
          <p:cNvSpPr>
            <a:spLocks noGrp="1"/>
          </p:cNvSpPr>
          <p:nvPr>
            <p:ph idx="1"/>
          </p:nvPr>
        </p:nvSpPr>
        <p:spPr/>
        <p:txBody>
          <a:bodyPr/>
          <a:lstStyle/>
          <a:p>
            <a:pPr>
              <a:buNone/>
            </a:pPr>
            <a:r>
              <a:rPr lang="ru-RU" sz="2400" b="1" dirty="0" smtClean="0"/>
              <a:t>Ребятишки, искре(1)е </a:t>
            </a:r>
            <a:r>
              <a:rPr lang="ru-RU" sz="2400" b="1" dirty="0" err="1" smtClean="0"/>
              <a:t>обрадова</a:t>
            </a:r>
            <a:r>
              <a:rPr lang="ru-RU" sz="2400" b="1" dirty="0" smtClean="0"/>
              <a:t>(2)</a:t>
            </a:r>
            <a:r>
              <a:rPr lang="ru-RU" sz="2400" b="1" dirty="0" err="1" smtClean="0"/>
              <a:t>ые</a:t>
            </a:r>
            <a:r>
              <a:rPr lang="ru-RU" sz="2400" b="1" dirty="0" smtClean="0"/>
              <a:t> </a:t>
            </a:r>
            <a:r>
              <a:rPr lang="ru-RU" sz="2400" b="1" dirty="0" err="1" smtClean="0"/>
              <a:t>неожида</a:t>
            </a:r>
            <a:r>
              <a:rPr lang="ru-RU" sz="2400" b="1" dirty="0" smtClean="0"/>
              <a:t>(3)о богатым уловом, </a:t>
            </a:r>
            <a:r>
              <a:rPr lang="ru-RU" sz="2400" b="1" dirty="0" err="1" smtClean="0"/>
              <a:t>немедле</a:t>
            </a:r>
            <a:r>
              <a:rPr lang="ru-RU" sz="2400" b="1" dirty="0" smtClean="0"/>
              <a:t>(4)о отправились к сторожке </a:t>
            </a:r>
            <a:r>
              <a:rPr lang="ru-RU" sz="2400" b="1" dirty="0" err="1" smtClean="0"/>
              <a:t>нехоже</a:t>
            </a:r>
            <a:r>
              <a:rPr lang="ru-RU" sz="2400" b="1" dirty="0" smtClean="0"/>
              <a:t>(5)</a:t>
            </a:r>
            <a:r>
              <a:rPr lang="ru-RU" sz="2400" b="1" dirty="0" err="1" smtClean="0"/>
              <a:t>ыми</a:t>
            </a:r>
            <a:r>
              <a:rPr lang="ru-RU" sz="2400" b="1" dirty="0" smtClean="0"/>
              <a:t>, </a:t>
            </a:r>
            <a:r>
              <a:rPr lang="ru-RU" sz="2400" b="1" dirty="0" err="1" smtClean="0"/>
              <a:t>пута</a:t>
            </a:r>
            <a:r>
              <a:rPr lang="ru-RU" sz="2400" b="1" dirty="0" smtClean="0"/>
              <a:t>(6)</a:t>
            </a:r>
            <a:r>
              <a:rPr lang="ru-RU" sz="2400" b="1" dirty="0" err="1" smtClean="0"/>
              <a:t>ыми</a:t>
            </a:r>
            <a:r>
              <a:rPr lang="ru-RU" sz="2400" b="1" dirty="0" smtClean="0"/>
              <a:t> тропами.</a:t>
            </a:r>
            <a:endParaRPr lang="ru-RU" sz="2400" dirty="0" smtClean="0"/>
          </a:p>
          <a:p>
            <a:pPr>
              <a:buNone/>
            </a:pPr>
            <a:r>
              <a:rPr lang="ru-RU" sz="2400" b="1" dirty="0" smtClean="0"/>
              <a:t>1) 5, 6</a:t>
            </a:r>
            <a:endParaRPr lang="ru-RU" sz="2400" dirty="0" smtClean="0"/>
          </a:p>
          <a:p>
            <a:pPr>
              <a:buNone/>
            </a:pPr>
            <a:r>
              <a:rPr lang="ru-RU" sz="2400" b="1" dirty="0" smtClean="0"/>
              <a:t>2) 1, 4</a:t>
            </a:r>
            <a:endParaRPr lang="ru-RU" sz="2400" dirty="0" smtClean="0"/>
          </a:p>
          <a:p>
            <a:pPr>
              <a:buNone/>
            </a:pPr>
            <a:r>
              <a:rPr lang="ru-RU" sz="2400" b="1" dirty="0" smtClean="0"/>
              <a:t>3) 2, 3</a:t>
            </a:r>
            <a:endParaRPr lang="ru-RU" sz="2400" dirty="0" smtClean="0"/>
          </a:p>
          <a:p>
            <a:pPr>
              <a:buNone/>
            </a:pPr>
            <a:r>
              <a:rPr lang="ru-RU" sz="2400" b="1" dirty="0" smtClean="0"/>
              <a:t>4) 4, 5, 6</a:t>
            </a:r>
            <a:endParaRPr lang="ru-RU" sz="2400" dirty="0" smtClean="0"/>
          </a:p>
          <a:p>
            <a:endParaRPr lang="ru-RU" sz="2400" dirty="0"/>
          </a:p>
        </p:txBody>
      </p:sp>
      <p:sp>
        <p:nvSpPr>
          <p:cNvPr id="4" name="Овал 3"/>
          <p:cNvSpPr/>
          <p:nvPr/>
        </p:nvSpPr>
        <p:spPr>
          <a:xfrm>
            <a:off x="5715000" y="3886200"/>
            <a:ext cx="1143000" cy="10668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3200" b="1" dirty="0" smtClean="0">
                <a:solidFill>
                  <a:schemeClr val="bg1">
                    <a:lumMod val="50000"/>
                  </a:schemeClr>
                </a:solidFill>
              </a:rPr>
              <a:t>1</a:t>
            </a:r>
            <a:endParaRPr lang="ru-RU" sz="3200" b="1" dirty="0">
              <a:solidFill>
                <a:schemeClr val="bg1">
                  <a:lumMod val="50000"/>
                </a:schemeClr>
              </a:solidFill>
            </a:endParaRPr>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5"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anim calcmode="lin" valueType="num">
                                      <p:cBhvr>
                                        <p:cTn id="8" dur="500" fill="hold"/>
                                        <p:tgtEl>
                                          <p:spTgt spid="4"/>
                                        </p:tgtEl>
                                        <p:attrNameLst>
                                          <p:attrName>style.rotation</p:attrName>
                                        </p:attrNameLst>
                                      </p:cBhvr>
                                      <p:tavLst>
                                        <p:tav tm="0">
                                          <p:val>
                                            <p:fltVal val="720"/>
                                          </p:val>
                                        </p:tav>
                                        <p:tav tm="100000">
                                          <p:val>
                                            <p:fltVal val="0"/>
                                          </p:val>
                                        </p:tav>
                                      </p:tavLst>
                                    </p:anim>
                                    <p:anim calcmode="lin" valueType="num">
                                      <p:cBhvr>
                                        <p:cTn id="9" dur="500" fill="hold"/>
                                        <p:tgtEl>
                                          <p:spTgt spid="4"/>
                                        </p:tgtEl>
                                        <p:attrNameLst>
                                          <p:attrName>ppt_h</p:attrName>
                                        </p:attrNameLst>
                                      </p:cBhvr>
                                      <p:tavLst>
                                        <p:tav tm="0">
                                          <p:val>
                                            <p:fltVal val="0"/>
                                          </p:val>
                                        </p:tav>
                                        <p:tav tm="100000">
                                          <p:val>
                                            <p:strVal val="#ppt_h"/>
                                          </p:val>
                                        </p:tav>
                                      </p:tavLst>
                                    </p:anim>
                                    <p:anim calcmode="lin" valueType="num">
                                      <p:cBhvr>
                                        <p:cTn id="10" dur="500" fill="hold"/>
                                        <p:tgtEl>
                                          <p:spTgt spid="4"/>
                                        </p:tgtEl>
                                        <p:attrNameLst>
                                          <p:attrName>ppt_w</p:attrName>
                                        </p:attrNameLst>
                                      </p:cBhvr>
                                      <p:tavLst>
                                        <p:tav tm="0">
                                          <p:val>
                                            <p:fltVal val="0"/>
                                          </p:val>
                                        </p:tav>
                                        <p:tav tm="100000">
                                          <p:val>
                                            <p:strVal val="#ppt_w"/>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z="2800" dirty="0" smtClean="0"/>
              <a:t>В каком варианте ответа правильно указаны все цифры, на месте которых пишется одна буква Н?</a:t>
            </a:r>
            <a:br>
              <a:rPr lang="ru-RU" sz="2800" dirty="0" smtClean="0"/>
            </a:br>
            <a:endParaRPr lang="ru-RU" sz="2800" dirty="0"/>
          </a:p>
        </p:txBody>
      </p:sp>
      <p:sp>
        <p:nvSpPr>
          <p:cNvPr id="3" name="Содержимое 2"/>
          <p:cNvSpPr>
            <a:spLocks noGrp="1"/>
          </p:cNvSpPr>
          <p:nvPr>
            <p:ph idx="1"/>
          </p:nvPr>
        </p:nvSpPr>
        <p:spPr/>
        <p:txBody>
          <a:bodyPr/>
          <a:lstStyle/>
          <a:p>
            <a:pPr>
              <a:buNone/>
            </a:pPr>
            <a:r>
              <a:rPr lang="ru-RU" sz="2400" b="1" dirty="0" smtClean="0"/>
              <a:t>Деревушка бала маленькая: несколько рубле(1)</a:t>
            </a:r>
            <a:r>
              <a:rPr lang="ru-RU" sz="2400" b="1" dirty="0" err="1" smtClean="0"/>
              <a:t>ых</a:t>
            </a:r>
            <a:r>
              <a:rPr lang="ru-RU" sz="2400" b="1" dirty="0" smtClean="0"/>
              <a:t>, давно не краше(2)</a:t>
            </a:r>
            <a:r>
              <a:rPr lang="ru-RU" sz="2400" b="1" dirty="0" err="1" smtClean="0"/>
              <a:t>ых</a:t>
            </a:r>
            <a:r>
              <a:rPr lang="ru-RU" sz="2400" b="1" dirty="0" smtClean="0"/>
              <a:t> домиков, </a:t>
            </a:r>
            <a:r>
              <a:rPr lang="ru-RU" sz="2400" b="1" dirty="0" err="1" smtClean="0"/>
              <a:t>расположе</a:t>
            </a:r>
            <a:r>
              <a:rPr lang="ru-RU" sz="2400" b="1" dirty="0" smtClean="0"/>
              <a:t>(3)</a:t>
            </a:r>
            <a:r>
              <a:rPr lang="ru-RU" sz="2400" b="1" dirty="0" err="1" smtClean="0"/>
              <a:t>ых</a:t>
            </a:r>
            <a:r>
              <a:rPr lang="ru-RU" sz="2400" b="1" dirty="0" smtClean="0"/>
              <a:t> вдоль наезжее(4)ой дороги, по которой проносились </a:t>
            </a:r>
            <a:r>
              <a:rPr lang="ru-RU" sz="2400" b="1" dirty="0" err="1" smtClean="0"/>
              <a:t>груже</a:t>
            </a:r>
            <a:r>
              <a:rPr lang="ru-RU" sz="2400" b="1" dirty="0" smtClean="0"/>
              <a:t>(5)</a:t>
            </a:r>
            <a:r>
              <a:rPr lang="ru-RU" sz="2400" b="1" dirty="0" err="1" smtClean="0"/>
              <a:t>ые</a:t>
            </a:r>
            <a:r>
              <a:rPr lang="ru-RU" sz="2400" b="1" dirty="0" smtClean="0"/>
              <a:t> машины.</a:t>
            </a:r>
            <a:endParaRPr lang="ru-RU" sz="2400" dirty="0" smtClean="0"/>
          </a:p>
          <a:p>
            <a:pPr>
              <a:buNone/>
            </a:pPr>
            <a:r>
              <a:rPr lang="ru-RU" sz="2400" b="1" dirty="0" smtClean="0"/>
              <a:t>1) 1, 2, 5</a:t>
            </a:r>
            <a:endParaRPr lang="ru-RU" sz="2400" dirty="0" smtClean="0"/>
          </a:p>
          <a:p>
            <a:pPr>
              <a:buNone/>
            </a:pPr>
            <a:r>
              <a:rPr lang="ru-RU" sz="2400" b="1" dirty="0" smtClean="0"/>
              <a:t>2) 1, 5</a:t>
            </a:r>
            <a:endParaRPr lang="ru-RU" sz="2400" dirty="0" smtClean="0"/>
          </a:p>
          <a:p>
            <a:pPr>
              <a:buNone/>
            </a:pPr>
            <a:r>
              <a:rPr lang="ru-RU" sz="2400" b="1" dirty="0" smtClean="0"/>
              <a:t>3) 3, 4</a:t>
            </a:r>
            <a:endParaRPr lang="ru-RU" sz="2400" dirty="0" smtClean="0"/>
          </a:p>
          <a:p>
            <a:pPr>
              <a:buNone/>
            </a:pPr>
            <a:r>
              <a:rPr lang="ru-RU" sz="2400" b="1" dirty="0" smtClean="0"/>
              <a:t>4) 3, 4, 5</a:t>
            </a:r>
            <a:endParaRPr lang="ru-RU" sz="2400" dirty="0" smtClean="0"/>
          </a:p>
          <a:p>
            <a:pPr>
              <a:buNone/>
            </a:pPr>
            <a:endParaRPr lang="ru-RU" sz="2400" dirty="0"/>
          </a:p>
        </p:txBody>
      </p:sp>
      <p:sp>
        <p:nvSpPr>
          <p:cNvPr id="4" name="Овал 3"/>
          <p:cNvSpPr/>
          <p:nvPr/>
        </p:nvSpPr>
        <p:spPr>
          <a:xfrm>
            <a:off x="5715000" y="3886200"/>
            <a:ext cx="1143000" cy="10668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3200" b="1" dirty="0" smtClean="0">
                <a:solidFill>
                  <a:schemeClr val="bg1">
                    <a:lumMod val="50000"/>
                  </a:schemeClr>
                </a:solidFill>
              </a:rPr>
              <a:t>2</a:t>
            </a:r>
            <a:endParaRPr lang="ru-RU" sz="3200" b="1" dirty="0">
              <a:solidFill>
                <a:schemeClr val="bg1">
                  <a:lumMod val="50000"/>
                </a:schemeClr>
              </a:solidFill>
            </a:endParaRPr>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5"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anim calcmode="lin" valueType="num">
                                      <p:cBhvr>
                                        <p:cTn id="8" dur="500" fill="hold"/>
                                        <p:tgtEl>
                                          <p:spTgt spid="4"/>
                                        </p:tgtEl>
                                        <p:attrNameLst>
                                          <p:attrName>style.rotation</p:attrName>
                                        </p:attrNameLst>
                                      </p:cBhvr>
                                      <p:tavLst>
                                        <p:tav tm="0">
                                          <p:val>
                                            <p:fltVal val="720"/>
                                          </p:val>
                                        </p:tav>
                                        <p:tav tm="100000">
                                          <p:val>
                                            <p:fltVal val="0"/>
                                          </p:val>
                                        </p:tav>
                                      </p:tavLst>
                                    </p:anim>
                                    <p:anim calcmode="lin" valueType="num">
                                      <p:cBhvr>
                                        <p:cTn id="9" dur="500" fill="hold"/>
                                        <p:tgtEl>
                                          <p:spTgt spid="4"/>
                                        </p:tgtEl>
                                        <p:attrNameLst>
                                          <p:attrName>ppt_h</p:attrName>
                                        </p:attrNameLst>
                                      </p:cBhvr>
                                      <p:tavLst>
                                        <p:tav tm="0">
                                          <p:val>
                                            <p:fltVal val="0"/>
                                          </p:val>
                                        </p:tav>
                                        <p:tav tm="100000">
                                          <p:val>
                                            <p:strVal val="#ppt_h"/>
                                          </p:val>
                                        </p:tav>
                                      </p:tavLst>
                                    </p:anim>
                                    <p:anim calcmode="lin" valueType="num">
                                      <p:cBhvr>
                                        <p:cTn id="10" dur="500" fill="hold"/>
                                        <p:tgtEl>
                                          <p:spTgt spid="4"/>
                                        </p:tgtEl>
                                        <p:attrNameLst>
                                          <p:attrName>ppt_w</p:attrName>
                                        </p:attrNameLst>
                                      </p:cBhvr>
                                      <p:tavLst>
                                        <p:tav tm="0">
                                          <p:val>
                                            <p:fltVal val="0"/>
                                          </p:val>
                                        </p:tav>
                                        <p:tav tm="100000">
                                          <p:val>
                                            <p:strVal val="#ppt_w"/>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14400" y="5426075"/>
            <a:ext cx="7543800" cy="1431925"/>
          </a:xfrm>
        </p:spPr>
        <p:txBody>
          <a:bodyPr/>
          <a:lstStyle/>
          <a:p>
            <a:r>
              <a:rPr lang="ru-RU" sz="2800" dirty="0" smtClean="0"/>
              <a:t>Вставить пропущенные буквы</a:t>
            </a:r>
            <a:endParaRPr lang="ru-RU" sz="2800" dirty="0"/>
          </a:p>
        </p:txBody>
      </p:sp>
      <p:sp>
        <p:nvSpPr>
          <p:cNvPr id="3" name="Содержимое 2"/>
          <p:cNvSpPr>
            <a:spLocks noGrp="1"/>
          </p:cNvSpPr>
          <p:nvPr>
            <p:ph idx="1"/>
          </p:nvPr>
        </p:nvSpPr>
        <p:spPr>
          <a:xfrm>
            <a:off x="152400" y="0"/>
            <a:ext cx="8610600" cy="6096000"/>
          </a:xfrm>
        </p:spPr>
        <p:txBody>
          <a:bodyPr/>
          <a:lstStyle/>
          <a:p>
            <a:r>
              <a:rPr lang="ru-RU" sz="2400" dirty="0" smtClean="0"/>
              <a:t>Юн..</a:t>
            </a:r>
            <a:r>
              <a:rPr lang="ru-RU" sz="2400" dirty="0" err="1" smtClean="0"/>
              <a:t>ый</a:t>
            </a:r>
            <a:r>
              <a:rPr lang="ru-RU" sz="2400" dirty="0" smtClean="0"/>
              <a:t> участник, </a:t>
            </a:r>
            <a:r>
              <a:rPr lang="ru-RU" sz="2400" dirty="0" err="1" smtClean="0"/>
              <a:t>песчан</a:t>
            </a:r>
            <a:r>
              <a:rPr lang="ru-RU" sz="2400" dirty="0" smtClean="0"/>
              <a:t>..</a:t>
            </a:r>
            <a:r>
              <a:rPr lang="ru-RU" sz="2400" dirty="0" err="1" smtClean="0"/>
              <a:t>ые</a:t>
            </a:r>
            <a:r>
              <a:rPr lang="ru-RU" sz="2400" dirty="0" smtClean="0"/>
              <a:t> дорожки, </a:t>
            </a:r>
            <a:r>
              <a:rPr lang="ru-RU" sz="2400" dirty="0" err="1" smtClean="0"/>
              <a:t>гостин</a:t>
            </a:r>
            <a:r>
              <a:rPr lang="ru-RU" sz="2400" dirty="0" smtClean="0"/>
              <a:t>..</a:t>
            </a:r>
            <a:r>
              <a:rPr lang="ru-RU" sz="2400" dirty="0" err="1" smtClean="0"/>
              <a:t>ая</a:t>
            </a:r>
            <a:r>
              <a:rPr lang="ru-RU" sz="2400" dirty="0" smtClean="0"/>
              <a:t>, </a:t>
            </a:r>
            <a:r>
              <a:rPr lang="ru-RU" sz="2400" dirty="0" err="1" smtClean="0"/>
              <a:t>свин</a:t>
            </a:r>
            <a:r>
              <a:rPr lang="ru-RU" sz="2400" dirty="0" smtClean="0"/>
              <a:t>..ой, </a:t>
            </a:r>
            <a:r>
              <a:rPr lang="ru-RU" sz="2400" dirty="0" err="1" smtClean="0"/>
              <a:t>гостин</a:t>
            </a:r>
            <a:r>
              <a:rPr lang="ru-RU" sz="2400" dirty="0" smtClean="0"/>
              <a:t>..</a:t>
            </a:r>
            <a:r>
              <a:rPr lang="ru-RU" sz="2400" dirty="0" err="1" smtClean="0"/>
              <a:t>ица</a:t>
            </a:r>
            <a:r>
              <a:rPr lang="ru-RU" sz="2400" dirty="0" smtClean="0"/>
              <a:t>, трав..н..</a:t>
            </a:r>
            <a:r>
              <a:rPr lang="ru-RU" sz="2400" dirty="0" err="1" smtClean="0"/>
              <a:t>ое</a:t>
            </a:r>
            <a:r>
              <a:rPr lang="ru-RU" sz="2400" dirty="0" smtClean="0"/>
              <a:t> покрытие, бедствен..</a:t>
            </a:r>
            <a:r>
              <a:rPr lang="ru-RU" sz="2400" dirty="0" err="1" smtClean="0"/>
              <a:t>ое</a:t>
            </a:r>
            <a:r>
              <a:rPr lang="ru-RU" sz="2400" dirty="0" smtClean="0"/>
              <a:t> положение, </a:t>
            </a:r>
            <a:r>
              <a:rPr lang="ru-RU" sz="2400" dirty="0" err="1" smtClean="0"/>
              <a:t>серебр</a:t>
            </a:r>
            <a:r>
              <a:rPr lang="ru-RU" sz="2400" dirty="0" smtClean="0"/>
              <a:t>..н..</a:t>
            </a:r>
            <a:r>
              <a:rPr lang="ru-RU" sz="2400" dirty="0" err="1" smtClean="0"/>
              <a:t>ый</a:t>
            </a:r>
            <a:r>
              <a:rPr lang="ru-RU" sz="2400" dirty="0" smtClean="0"/>
              <a:t> кулон, машин..</a:t>
            </a:r>
            <a:r>
              <a:rPr lang="ru-RU" sz="2400" dirty="0" err="1" smtClean="0"/>
              <a:t>ое</a:t>
            </a:r>
            <a:r>
              <a:rPr lang="ru-RU" sz="2400" dirty="0" smtClean="0"/>
              <a:t> масло, </a:t>
            </a:r>
            <a:r>
              <a:rPr lang="ru-RU" sz="2400" dirty="0" err="1" smtClean="0"/>
              <a:t>ветр</a:t>
            </a:r>
            <a:r>
              <a:rPr lang="ru-RU" sz="2400" dirty="0" smtClean="0"/>
              <a:t>..н..</a:t>
            </a:r>
            <a:r>
              <a:rPr lang="ru-RU" sz="2400" dirty="0" err="1" smtClean="0"/>
              <a:t>ый</a:t>
            </a:r>
            <a:r>
              <a:rPr lang="ru-RU" sz="2400" dirty="0" smtClean="0"/>
              <a:t> день, солом..н..</a:t>
            </a:r>
            <a:r>
              <a:rPr lang="ru-RU" sz="2400" dirty="0" err="1" smtClean="0"/>
              <a:t>ые</a:t>
            </a:r>
            <a:r>
              <a:rPr lang="ru-RU" sz="2400" dirty="0" smtClean="0"/>
              <a:t> крыши, умствен..</a:t>
            </a:r>
            <a:r>
              <a:rPr lang="ru-RU" sz="2400" dirty="0" err="1" smtClean="0"/>
              <a:t>ая</a:t>
            </a:r>
            <a:r>
              <a:rPr lang="ru-RU" sz="2400" dirty="0" smtClean="0"/>
              <a:t> работа, </a:t>
            </a:r>
            <a:r>
              <a:rPr lang="ru-RU" sz="2400" dirty="0" err="1" smtClean="0"/>
              <a:t>революцион</a:t>
            </a:r>
            <a:r>
              <a:rPr lang="ru-RU" sz="2400" dirty="0" smtClean="0"/>
              <a:t>..</a:t>
            </a:r>
            <a:r>
              <a:rPr lang="ru-RU" sz="2400" dirty="0" err="1" smtClean="0"/>
              <a:t>ый</a:t>
            </a:r>
            <a:r>
              <a:rPr lang="ru-RU" sz="2400" dirty="0" smtClean="0"/>
              <a:t> шаг, наш </a:t>
            </a:r>
            <a:r>
              <a:rPr lang="ru-RU" sz="2400" dirty="0" err="1" smtClean="0"/>
              <a:t>современ</a:t>
            </a:r>
            <a:r>
              <a:rPr lang="ru-RU" sz="2400" dirty="0" smtClean="0"/>
              <a:t>..</a:t>
            </a:r>
            <a:r>
              <a:rPr lang="ru-RU" sz="2400" dirty="0" err="1" smtClean="0"/>
              <a:t>ик</a:t>
            </a:r>
            <a:r>
              <a:rPr lang="ru-RU" sz="2400" dirty="0" smtClean="0"/>
              <a:t>, истин..</a:t>
            </a:r>
            <a:r>
              <a:rPr lang="ru-RU" sz="2400" dirty="0" err="1" smtClean="0"/>
              <a:t>ые</a:t>
            </a:r>
            <a:r>
              <a:rPr lang="ru-RU" sz="2400" dirty="0" smtClean="0"/>
              <a:t> ценности, </a:t>
            </a:r>
            <a:r>
              <a:rPr lang="ru-RU" sz="2400" dirty="0" err="1" smtClean="0"/>
              <a:t>подлин</a:t>
            </a:r>
            <a:r>
              <a:rPr lang="ru-RU" sz="2400" dirty="0" smtClean="0"/>
              <a:t>..</a:t>
            </a:r>
            <a:r>
              <a:rPr lang="ru-RU" sz="2400" dirty="0" err="1" smtClean="0"/>
              <a:t>ый</a:t>
            </a:r>
            <a:r>
              <a:rPr lang="ru-RU" sz="2400" dirty="0" smtClean="0"/>
              <a:t> смысл, </a:t>
            </a:r>
            <a:r>
              <a:rPr lang="ru-RU" sz="2400" dirty="0" err="1" smtClean="0"/>
              <a:t>мышин</a:t>
            </a:r>
            <a:r>
              <a:rPr lang="ru-RU" sz="2400" dirty="0" smtClean="0"/>
              <a:t>..</a:t>
            </a:r>
            <a:r>
              <a:rPr lang="ru-RU" sz="2400" dirty="0" err="1" smtClean="0"/>
              <a:t>ая</a:t>
            </a:r>
            <a:r>
              <a:rPr lang="ru-RU" sz="2400" dirty="0" smtClean="0"/>
              <a:t> нора, </a:t>
            </a:r>
            <a:r>
              <a:rPr lang="ru-RU" sz="2400" dirty="0" err="1" smtClean="0"/>
              <a:t>оловян</a:t>
            </a:r>
            <a:r>
              <a:rPr lang="ru-RU" sz="2400" dirty="0" smtClean="0"/>
              <a:t>..</a:t>
            </a:r>
            <a:r>
              <a:rPr lang="ru-RU" sz="2400" dirty="0" err="1" smtClean="0"/>
              <a:t>ый</a:t>
            </a:r>
            <a:r>
              <a:rPr lang="ru-RU" sz="2400" dirty="0" smtClean="0"/>
              <a:t> солдатик, лимон..</a:t>
            </a:r>
            <a:r>
              <a:rPr lang="ru-RU" sz="2400" dirty="0" err="1" smtClean="0"/>
              <a:t>ая</a:t>
            </a:r>
            <a:r>
              <a:rPr lang="ru-RU" sz="2400" dirty="0" smtClean="0"/>
              <a:t> кислота, врем..н..</a:t>
            </a:r>
            <a:r>
              <a:rPr lang="ru-RU" sz="2400" dirty="0" err="1" smtClean="0"/>
              <a:t>ое</a:t>
            </a:r>
            <a:r>
              <a:rPr lang="ru-RU" sz="2400" dirty="0" smtClean="0"/>
              <a:t> отсутствие, </a:t>
            </a:r>
            <a:r>
              <a:rPr lang="ru-RU" sz="2400" dirty="0" err="1" smtClean="0"/>
              <a:t>безветр</a:t>
            </a:r>
            <a:r>
              <a:rPr lang="ru-RU" sz="2400" dirty="0" smtClean="0"/>
              <a:t>..н..</a:t>
            </a:r>
            <a:r>
              <a:rPr lang="ru-RU" sz="2400" dirty="0" err="1" smtClean="0"/>
              <a:t>ый</a:t>
            </a:r>
            <a:r>
              <a:rPr lang="ru-RU" sz="2400" dirty="0" smtClean="0"/>
              <a:t> полдень, сем..н..ой фонд, кож..н..</a:t>
            </a:r>
            <a:r>
              <a:rPr lang="ru-RU" sz="2400" dirty="0" err="1" smtClean="0"/>
              <a:t>ый</a:t>
            </a:r>
            <a:r>
              <a:rPr lang="ru-RU" sz="2400" dirty="0" smtClean="0"/>
              <a:t> шлем, </a:t>
            </a:r>
            <a:r>
              <a:rPr lang="ru-RU" sz="2400" dirty="0" err="1" smtClean="0"/>
              <a:t>деревян</a:t>
            </a:r>
            <a:r>
              <a:rPr lang="ru-RU" sz="2400" dirty="0" smtClean="0"/>
              <a:t>..</a:t>
            </a:r>
            <a:r>
              <a:rPr lang="ru-RU" sz="2400" dirty="0" err="1" smtClean="0"/>
              <a:t>ый</a:t>
            </a:r>
            <a:r>
              <a:rPr lang="ru-RU" sz="2400" dirty="0" smtClean="0"/>
              <a:t> щит, весен..</a:t>
            </a:r>
            <a:r>
              <a:rPr lang="ru-RU" sz="2400" dirty="0" err="1" smtClean="0"/>
              <a:t>ий</a:t>
            </a:r>
            <a:r>
              <a:rPr lang="ru-RU" sz="2400" dirty="0" smtClean="0"/>
              <a:t> свет, </a:t>
            </a:r>
            <a:r>
              <a:rPr lang="ru-RU" sz="2400" dirty="0" err="1" smtClean="0"/>
              <a:t>плем</a:t>
            </a:r>
            <a:r>
              <a:rPr lang="ru-RU" sz="2400" dirty="0" smtClean="0"/>
              <a:t>..н..ой скот, дров..н..ой сарай, </a:t>
            </a:r>
            <a:r>
              <a:rPr lang="ru-RU" sz="2400" dirty="0" err="1" smtClean="0"/>
              <a:t>крысин</a:t>
            </a:r>
            <a:r>
              <a:rPr lang="ru-RU" sz="2400" dirty="0" smtClean="0"/>
              <a:t>..</a:t>
            </a:r>
            <a:r>
              <a:rPr lang="ru-RU" sz="2400" dirty="0" err="1" smtClean="0"/>
              <a:t>ая</a:t>
            </a:r>
            <a:r>
              <a:rPr lang="ru-RU" sz="2400" dirty="0" smtClean="0"/>
              <a:t> мордочка, баран..</a:t>
            </a:r>
            <a:r>
              <a:rPr lang="ru-RU" sz="2400" dirty="0" err="1" smtClean="0"/>
              <a:t>ий</a:t>
            </a:r>
            <a:r>
              <a:rPr lang="ru-RU" sz="2400" dirty="0" smtClean="0"/>
              <a:t> бок, </a:t>
            </a:r>
            <a:r>
              <a:rPr lang="ru-RU" sz="2400" dirty="0" err="1" smtClean="0"/>
              <a:t>станцион</a:t>
            </a:r>
            <a:r>
              <a:rPr lang="ru-RU" sz="2400" dirty="0" smtClean="0"/>
              <a:t>..</a:t>
            </a:r>
            <a:r>
              <a:rPr lang="ru-RU" sz="2400" dirty="0" err="1" smtClean="0"/>
              <a:t>ый</a:t>
            </a:r>
            <a:r>
              <a:rPr lang="ru-RU" sz="2400" dirty="0" smtClean="0"/>
              <a:t> смотритель, </a:t>
            </a:r>
            <a:r>
              <a:rPr lang="ru-RU" sz="2400" dirty="0" err="1" smtClean="0"/>
              <a:t>лошадин</a:t>
            </a:r>
            <a:r>
              <a:rPr lang="ru-RU" sz="2400" dirty="0" smtClean="0"/>
              <a:t>..</a:t>
            </a:r>
            <a:r>
              <a:rPr lang="ru-RU" sz="2400" dirty="0" err="1" smtClean="0"/>
              <a:t>ая</a:t>
            </a:r>
            <a:r>
              <a:rPr lang="ru-RU" sz="2400" dirty="0" smtClean="0"/>
              <a:t> голова, </a:t>
            </a:r>
            <a:endParaRPr lang="ru-RU" sz="2400" dirty="0"/>
          </a:p>
        </p:txBody>
      </p:sp>
    </p:spTree>
  </p:cSld>
  <p:clrMapOvr>
    <a:masterClrMapping/>
  </p:clrMapOvr>
  <p:transition>
    <p:wipe dir="r"/>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z="2800" dirty="0" smtClean="0"/>
              <a:t>В каком варианте ответа правильно указаны все цифры, на месте которых пишется одна буква Н?</a:t>
            </a:r>
            <a:br>
              <a:rPr lang="ru-RU" sz="2800" dirty="0" smtClean="0"/>
            </a:br>
            <a:endParaRPr lang="ru-RU" sz="2800" dirty="0"/>
          </a:p>
        </p:txBody>
      </p:sp>
      <p:sp>
        <p:nvSpPr>
          <p:cNvPr id="3" name="Содержимое 2"/>
          <p:cNvSpPr>
            <a:spLocks noGrp="1"/>
          </p:cNvSpPr>
          <p:nvPr>
            <p:ph idx="1"/>
          </p:nvPr>
        </p:nvSpPr>
        <p:spPr/>
        <p:txBody>
          <a:bodyPr/>
          <a:lstStyle/>
          <a:p>
            <a:pPr>
              <a:buNone/>
            </a:pPr>
            <a:r>
              <a:rPr lang="ru-RU" sz="2400" b="1" dirty="0" smtClean="0"/>
              <a:t>Приветливый старик в </a:t>
            </a:r>
            <a:r>
              <a:rPr lang="ru-RU" sz="2400" b="1" dirty="0" err="1" smtClean="0"/>
              <a:t>суко</a:t>
            </a:r>
            <a:r>
              <a:rPr lang="ru-RU" sz="2400" b="1" dirty="0" smtClean="0"/>
              <a:t>(1)ой рубахе с </a:t>
            </a:r>
            <a:r>
              <a:rPr lang="ru-RU" sz="2400" b="1" dirty="0" err="1" smtClean="0"/>
              <a:t>несвойстве</a:t>
            </a:r>
            <a:r>
              <a:rPr lang="ru-RU" sz="2400" b="1" dirty="0" smtClean="0"/>
              <a:t>(2)ой ему хлопотливостью ставит на стол </a:t>
            </a:r>
            <a:r>
              <a:rPr lang="ru-RU" sz="2400" b="1" dirty="0" err="1" smtClean="0"/>
              <a:t>соле</a:t>
            </a:r>
            <a:r>
              <a:rPr lang="ru-RU" sz="2400" b="1" dirty="0" smtClean="0"/>
              <a:t>(3)</a:t>
            </a:r>
            <a:r>
              <a:rPr lang="ru-RU" sz="2400" b="1" dirty="0" err="1" smtClean="0"/>
              <a:t>ые</a:t>
            </a:r>
            <a:r>
              <a:rPr lang="ru-RU" sz="2400" b="1" dirty="0" smtClean="0"/>
              <a:t> огурцы, жаре(4)</a:t>
            </a:r>
            <a:r>
              <a:rPr lang="ru-RU" sz="2400" b="1" dirty="0" err="1" smtClean="0"/>
              <a:t>ую</a:t>
            </a:r>
            <a:r>
              <a:rPr lang="ru-RU" sz="2400" b="1" dirty="0" smtClean="0"/>
              <a:t> с салом картошку, мочё(5)</a:t>
            </a:r>
            <a:r>
              <a:rPr lang="ru-RU" sz="2400" b="1" dirty="0" err="1" smtClean="0"/>
              <a:t>ую</a:t>
            </a:r>
            <a:r>
              <a:rPr lang="ru-RU" sz="2400" b="1" dirty="0" smtClean="0"/>
              <a:t> бруснику.</a:t>
            </a:r>
            <a:endParaRPr lang="ru-RU" sz="2400" dirty="0" smtClean="0"/>
          </a:p>
          <a:p>
            <a:pPr>
              <a:buNone/>
            </a:pPr>
            <a:r>
              <a:rPr lang="ru-RU" sz="2400" b="1" dirty="0" smtClean="0"/>
              <a:t>1) 3, 5</a:t>
            </a:r>
            <a:endParaRPr lang="ru-RU" sz="2400" dirty="0" smtClean="0"/>
          </a:p>
          <a:p>
            <a:pPr>
              <a:buNone/>
            </a:pPr>
            <a:r>
              <a:rPr lang="ru-RU" sz="2400" b="1" dirty="0" smtClean="0"/>
              <a:t>2) 2, 3, 4</a:t>
            </a:r>
            <a:endParaRPr lang="ru-RU" sz="2400" dirty="0" smtClean="0"/>
          </a:p>
          <a:p>
            <a:pPr>
              <a:buNone/>
            </a:pPr>
            <a:r>
              <a:rPr lang="ru-RU" sz="2400" b="1" dirty="0" smtClean="0"/>
              <a:t>3) 1, 3, 4, 5</a:t>
            </a:r>
            <a:endParaRPr lang="ru-RU" sz="2400" dirty="0" smtClean="0"/>
          </a:p>
          <a:p>
            <a:pPr>
              <a:buNone/>
            </a:pPr>
            <a:r>
              <a:rPr lang="ru-RU" sz="2400" b="1" dirty="0" smtClean="0"/>
              <a:t>4) 1, 2, 3, 4</a:t>
            </a:r>
            <a:endParaRPr lang="ru-RU" sz="2400" dirty="0" smtClean="0"/>
          </a:p>
          <a:p>
            <a:endParaRPr lang="ru-RU" sz="2400" dirty="0"/>
          </a:p>
        </p:txBody>
      </p:sp>
      <p:sp>
        <p:nvSpPr>
          <p:cNvPr id="4" name="Овал 3"/>
          <p:cNvSpPr/>
          <p:nvPr/>
        </p:nvSpPr>
        <p:spPr>
          <a:xfrm>
            <a:off x="5715000" y="3886200"/>
            <a:ext cx="1143000" cy="10668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3200" b="1" dirty="0" smtClean="0">
                <a:solidFill>
                  <a:schemeClr val="bg1">
                    <a:lumMod val="50000"/>
                  </a:schemeClr>
                </a:solidFill>
              </a:rPr>
              <a:t>1</a:t>
            </a:r>
            <a:endParaRPr lang="ru-RU" sz="3200" b="1" dirty="0">
              <a:solidFill>
                <a:schemeClr val="bg1">
                  <a:lumMod val="50000"/>
                </a:schemeClr>
              </a:solidFill>
            </a:endParaRPr>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5"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anim calcmode="lin" valueType="num">
                                      <p:cBhvr>
                                        <p:cTn id="8" dur="500" fill="hold"/>
                                        <p:tgtEl>
                                          <p:spTgt spid="4"/>
                                        </p:tgtEl>
                                        <p:attrNameLst>
                                          <p:attrName>style.rotation</p:attrName>
                                        </p:attrNameLst>
                                      </p:cBhvr>
                                      <p:tavLst>
                                        <p:tav tm="0">
                                          <p:val>
                                            <p:fltVal val="720"/>
                                          </p:val>
                                        </p:tav>
                                        <p:tav tm="100000">
                                          <p:val>
                                            <p:fltVal val="0"/>
                                          </p:val>
                                        </p:tav>
                                      </p:tavLst>
                                    </p:anim>
                                    <p:anim calcmode="lin" valueType="num">
                                      <p:cBhvr>
                                        <p:cTn id="9" dur="500" fill="hold"/>
                                        <p:tgtEl>
                                          <p:spTgt spid="4"/>
                                        </p:tgtEl>
                                        <p:attrNameLst>
                                          <p:attrName>ppt_h</p:attrName>
                                        </p:attrNameLst>
                                      </p:cBhvr>
                                      <p:tavLst>
                                        <p:tav tm="0">
                                          <p:val>
                                            <p:fltVal val="0"/>
                                          </p:val>
                                        </p:tav>
                                        <p:tav tm="100000">
                                          <p:val>
                                            <p:strVal val="#ppt_h"/>
                                          </p:val>
                                        </p:tav>
                                      </p:tavLst>
                                    </p:anim>
                                    <p:anim calcmode="lin" valueType="num">
                                      <p:cBhvr>
                                        <p:cTn id="10" dur="500" fill="hold"/>
                                        <p:tgtEl>
                                          <p:spTgt spid="4"/>
                                        </p:tgtEl>
                                        <p:attrNameLst>
                                          <p:attrName>ppt_w</p:attrName>
                                        </p:attrNameLst>
                                      </p:cBhvr>
                                      <p:tavLst>
                                        <p:tav tm="0">
                                          <p:val>
                                            <p:fltVal val="0"/>
                                          </p:val>
                                        </p:tav>
                                        <p:tav tm="100000">
                                          <p:val>
                                            <p:strVal val="#ppt_w"/>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z="2800" dirty="0" smtClean="0"/>
              <a:t>В каком варианте ответа правильно указаны все цифры, на месте которых пишется две буквы Н?</a:t>
            </a:r>
            <a:br>
              <a:rPr lang="ru-RU" sz="2800" dirty="0" smtClean="0"/>
            </a:br>
            <a:endParaRPr lang="ru-RU" sz="2800" dirty="0"/>
          </a:p>
        </p:txBody>
      </p:sp>
      <p:sp>
        <p:nvSpPr>
          <p:cNvPr id="3" name="Содержимое 2"/>
          <p:cNvSpPr>
            <a:spLocks noGrp="1"/>
          </p:cNvSpPr>
          <p:nvPr>
            <p:ph idx="1"/>
          </p:nvPr>
        </p:nvSpPr>
        <p:spPr/>
        <p:txBody>
          <a:bodyPr/>
          <a:lstStyle/>
          <a:p>
            <a:pPr>
              <a:buNone/>
            </a:pPr>
            <a:r>
              <a:rPr lang="ru-RU" sz="2400" b="1" dirty="0" smtClean="0"/>
              <a:t>Чайки </a:t>
            </a:r>
            <a:r>
              <a:rPr lang="ru-RU" sz="2400" b="1" dirty="0" err="1" smtClean="0"/>
              <a:t>церемо</a:t>
            </a:r>
            <a:r>
              <a:rPr lang="ru-RU" sz="2400" b="1" dirty="0" smtClean="0"/>
              <a:t>(1)о сидели на </a:t>
            </a:r>
            <a:r>
              <a:rPr lang="ru-RU" sz="2400" b="1" dirty="0" err="1" smtClean="0"/>
              <a:t>чугу</a:t>
            </a:r>
            <a:r>
              <a:rPr lang="ru-RU" sz="2400" b="1" dirty="0" smtClean="0"/>
              <a:t>(2)</a:t>
            </a:r>
            <a:r>
              <a:rPr lang="ru-RU" sz="2400" b="1" dirty="0" err="1" smtClean="0"/>
              <a:t>ых</a:t>
            </a:r>
            <a:r>
              <a:rPr lang="ru-RU" sz="2400" b="1" dirty="0" smtClean="0"/>
              <a:t> шарах, </a:t>
            </a:r>
            <a:r>
              <a:rPr lang="ru-RU" sz="2400" b="1" dirty="0" err="1" smtClean="0"/>
              <a:t>изъеде</a:t>
            </a:r>
            <a:r>
              <a:rPr lang="ru-RU" sz="2400" b="1" dirty="0" smtClean="0"/>
              <a:t>(3)</a:t>
            </a:r>
            <a:r>
              <a:rPr lang="ru-RU" sz="2400" b="1" dirty="0" err="1" smtClean="0"/>
              <a:t>ых</a:t>
            </a:r>
            <a:r>
              <a:rPr lang="ru-RU" sz="2400" b="1" dirty="0" smtClean="0"/>
              <a:t> ржавчиной, и </a:t>
            </a:r>
            <a:r>
              <a:rPr lang="ru-RU" sz="2400" b="1" dirty="0" err="1" smtClean="0"/>
              <a:t>беспреста</a:t>
            </a:r>
            <a:r>
              <a:rPr lang="ru-RU" sz="2400" b="1" dirty="0" smtClean="0"/>
              <a:t>(4)о выхватывали что-то из </a:t>
            </a:r>
            <a:r>
              <a:rPr lang="ru-RU" sz="2400" b="1" dirty="0" err="1" smtClean="0"/>
              <a:t>соле</a:t>
            </a:r>
            <a:r>
              <a:rPr lang="ru-RU" sz="2400" b="1" dirty="0" smtClean="0"/>
              <a:t>(5)ой морской воды.</a:t>
            </a:r>
            <a:endParaRPr lang="ru-RU" sz="2400" dirty="0" smtClean="0"/>
          </a:p>
          <a:p>
            <a:pPr>
              <a:buNone/>
            </a:pPr>
            <a:r>
              <a:rPr lang="ru-RU" sz="2400" b="1" dirty="0" smtClean="0"/>
              <a:t>1) 1, 2, 3, 4</a:t>
            </a:r>
            <a:endParaRPr lang="ru-RU" sz="2400" dirty="0" smtClean="0"/>
          </a:p>
          <a:p>
            <a:pPr>
              <a:buNone/>
            </a:pPr>
            <a:r>
              <a:rPr lang="ru-RU" sz="2400" b="1" dirty="0" smtClean="0"/>
              <a:t>2) 2, 3, 4</a:t>
            </a:r>
            <a:endParaRPr lang="ru-RU" sz="2400" dirty="0" smtClean="0"/>
          </a:p>
          <a:p>
            <a:pPr>
              <a:buNone/>
            </a:pPr>
            <a:r>
              <a:rPr lang="ru-RU" sz="2400" b="1" dirty="0" smtClean="0"/>
              <a:t>3) 2, 3, 4, 5</a:t>
            </a:r>
            <a:endParaRPr lang="ru-RU" sz="2400" dirty="0" smtClean="0"/>
          </a:p>
          <a:p>
            <a:pPr>
              <a:buNone/>
            </a:pPr>
            <a:r>
              <a:rPr lang="ru-RU" sz="2400" b="1" dirty="0" smtClean="0"/>
              <a:t>4) 1, 3, 5</a:t>
            </a:r>
            <a:endParaRPr lang="ru-RU" sz="2400" dirty="0" smtClean="0"/>
          </a:p>
          <a:p>
            <a:endParaRPr lang="ru-RU" sz="2400" dirty="0"/>
          </a:p>
        </p:txBody>
      </p:sp>
      <p:sp>
        <p:nvSpPr>
          <p:cNvPr id="4" name="Овал 3"/>
          <p:cNvSpPr/>
          <p:nvPr/>
        </p:nvSpPr>
        <p:spPr>
          <a:xfrm>
            <a:off x="5715000" y="3886200"/>
            <a:ext cx="1143000" cy="10668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3200" b="1" dirty="0" smtClean="0">
                <a:solidFill>
                  <a:schemeClr val="bg1">
                    <a:lumMod val="50000"/>
                  </a:schemeClr>
                </a:solidFill>
              </a:rPr>
              <a:t>1</a:t>
            </a:r>
            <a:endParaRPr lang="ru-RU" sz="3200" b="1" dirty="0">
              <a:solidFill>
                <a:schemeClr val="bg1">
                  <a:lumMod val="50000"/>
                </a:schemeClr>
              </a:solidFill>
            </a:endParaRPr>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5"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anim calcmode="lin" valueType="num">
                                      <p:cBhvr>
                                        <p:cTn id="8" dur="500" fill="hold"/>
                                        <p:tgtEl>
                                          <p:spTgt spid="4"/>
                                        </p:tgtEl>
                                        <p:attrNameLst>
                                          <p:attrName>style.rotation</p:attrName>
                                        </p:attrNameLst>
                                      </p:cBhvr>
                                      <p:tavLst>
                                        <p:tav tm="0">
                                          <p:val>
                                            <p:fltVal val="720"/>
                                          </p:val>
                                        </p:tav>
                                        <p:tav tm="100000">
                                          <p:val>
                                            <p:fltVal val="0"/>
                                          </p:val>
                                        </p:tav>
                                      </p:tavLst>
                                    </p:anim>
                                    <p:anim calcmode="lin" valueType="num">
                                      <p:cBhvr>
                                        <p:cTn id="9" dur="500" fill="hold"/>
                                        <p:tgtEl>
                                          <p:spTgt spid="4"/>
                                        </p:tgtEl>
                                        <p:attrNameLst>
                                          <p:attrName>ppt_h</p:attrName>
                                        </p:attrNameLst>
                                      </p:cBhvr>
                                      <p:tavLst>
                                        <p:tav tm="0">
                                          <p:val>
                                            <p:fltVal val="0"/>
                                          </p:val>
                                        </p:tav>
                                        <p:tav tm="100000">
                                          <p:val>
                                            <p:strVal val="#ppt_h"/>
                                          </p:val>
                                        </p:tav>
                                      </p:tavLst>
                                    </p:anim>
                                    <p:anim calcmode="lin" valueType="num">
                                      <p:cBhvr>
                                        <p:cTn id="10" dur="500" fill="hold"/>
                                        <p:tgtEl>
                                          <p:spTgt spid="4"/>
                                        </p:tgtEl>
                                        <p:attrNameLst>
                                          <p:attrName>ppt_w</p:attrName>
                                        </p:attrNameLst>
                                      </p:cBhvr>
                                      <p:tavLst>
                                        <p:tav tm="0">
                                          <p:val>
                                            <p:fltVal val="0"/>
                                          </p:val>
                                        </p:tav>
                                        <p:tav tm="100000">
                                          <p:val>
                                            <p:strVal val="#ppt_w"/>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z="2800" dirty="0" smtClean="0"/>
              <a:t>В каком варианте ответа правильно указаны все цифры, на месте которых пишется две буквы Н?</a:t>
            </a:r>
            <a:br>
              <a:rPr lang="ru-RU" sz="2800" dirty="0" smtClean="0"/>
            </a:br>
            <a:endParaRPr lang="ru-RU" sz="2800" dirty="0"/>
          </a:p>
        </p:txBody>
      </p:sp>
      <p:sp>
        <p:nvSpPr>
          <p:cNvPr id="3" name="Содержимое 2"/>
          <p:cNvSpPr>
            <a:spLocks noGrp="1"/>
          </p:cNvSpPr>
          <p:nvPr>
            <p:ph idx="1"/>
          </p:nvPr>
        </p:nvSpPr>
        <p:spPr/>
        <p:txBody>
          <a:bodyPr/>
          <a:lstStyle/>
          <a:p>
            <a:pPr>
              <a:buNone/>
            </a:pPr>
            <a:r>
              <a:rPr lang="ru-RU" sz="2400" b="1" dirty="0" smtClean="0"/>
              <a:t>Матросы, издавая </a:t>
            </a:r>
            <a:r>
              <a:rPr lang="ru-RU" sz="2400" b="1" dirty="0" err="1" smtClean="0"/>
              <a:t>беше</a:t>
            </a:r>
            <a:r>
              <a:rPr lang="ru-RU" sz="2400" b="1" dirty="0" smtClean="0"/>
              <a:t>(1)</a:t>
            </a:r>
            <a:r>
              <a:rPr lang="ru-RU" sz="2400" b="1" dirty="0" err="1" smtClean="0"/>
              <a:t>ые</a:t>
            </a:r>
            <a:r>
              <a:rPr lang="ru-RU" sz="2400" b="1" dirty="0" smtClean="0"/>
              <a:t> </a:t>
            </a:r>
            <a:r>
              <a:rPr lang="ru-RU" sz="2400" b="1" dirty="0" err="1" smtClean="0"/>
              <a:t>горта</a:t>
            </a:r>
            <a:r>
              <a:rPr lang="ru-RU" sz="2400" b="1" dirty="0" smtClean="0"/>
              <a:t>(2)</a:t>
            </a:r>
            <a:r>
              <a:rPr lang="ru-RU" sz="2400" b="1" dirty="0" err="1" smtClean="0"/>
              <a:t>ые</a:t>
            </a:r>
            <a:r>
              <a:rPr lang="ru-RU" sz="2400" b="1" dirty="0" smtClean="0"/>
              <a:t> звуки, подняли рва(3)</a:t>
            </a:r>
            <a:r>
              <a:rPr lang="ru-RU" sz="2400" b="1" dirty="0" err="1" smtClean="0"/>
              <a:t>ые</a:t>
            </a:r>
            <a:r>
              <a:rPr lang="ru-RU" sz="2400" b="1" dirty="0" smtClean="0"/>
              <a:t> паруса, и таинстве(4)</a:t>
            </a:r>
            <a:r>
              <a:rPr lang="ru-RU" sz="2400" b="1" dirty="0" err="1" smtClean="0"/>
              <a:t>ое</a:t>
            </a:r>
            <a:r>
              <a:rPr lang="ru-RU" sz="2400" b="1" dirty="0" smtClean="0"/>
              <a:t> судно </a:t>
            </a:r>
            <a:r>
              <a:rPr lang="ru-RU" sz="2400" b="1" dirty="0" err="1" smtClean="0"/>
              <a:t>мгнове</a:t>
            </a:r>
            <a:r>
              <a:rPr lang="ru-RU" sz="2400" b="1" dirty="0" smtClean="0"/>
              <a:t>(5)о исчезло в </a:t>
            </a:r>
            <a:r>
              <a:rPr lang="ru-RU" sz="2400" b="1" dirty="0" err="1" smtClean="0"/>
              <a:t>тума</a:t>
            </a:r>
            <a:r>
              <a:rPr lang="ru-RU" sz="2400" b="1" dirty="0" smtClean="0"/>
              <a:t>(6)ой дали.</a:t>
            </a:r>
            <a:endParaRPr lang="ru-RU" sz="2400" dirty="0" smtClean="0"/>
          </a:p>
          <a:p>
            <a:pPr>
              <a:buNone/>
            </a:pPr>
            <a:r>
              <a:rPr lang="ru-RU" sz="2400" b="1" dirty="0" smtClean="0"/>
              <a:t>1) 1, 2, 3, 5</a:t>
            </a:r>
            <a:endParaRPr lang="ru-RU" sz="2400" dirty="0" smtClean="0"/>
          </a:p>
          <a:p>
            <a:pPr>
              <a:buNone/>
            </a:pPr>
            <a:r>
              <a:rPr lang="ru-RU" sz="2400" b="1" dirty="0" smtClean="0"/>
              <a:t>2) 1, 2, 3, 4, 6</a:t>
            </a:r>
            <a:endParaRPr lang="ru-RU" sz="2400" dirty="0" smtClean="0"/>
          </a:p>
          <a:p>
            <a:pPr>
              <a:buNone/>
            </a:pPr>
            <a:r>
              <a:rPr lang="ru-RU" sz="2400" b="1" dirty="0" smtClean="0"/>
              <a:t>3) 2, 4, 5, 6</a:t>
            </a:r>
            <a:endParaRPr lang="ru-RU" sz="2400" dirty="0" smtClean="0"/>
          </a:p>
          <a:p>
            <a:pPr>
              <a:buNone/>
            </a:pPr>
            <a:r>
              <a:rPr lang="ru-RU" sz="2400" b="1" dirty="0" smtClean="0"/>
              <a:t>4) 2, 3, 5, 6</a:t>
            </a:r>
            <a:endParaRPr lang="ru-RU" sz="2400" dirty="0" smtClean="0"/>
          </a:p>
          <a:p>
            <a:endParaRPr lang="ru-RU" sz="2400" dirty="0"/>
          </a:p>
        </p:txBody>
      </p:sp>
      <p:sp>
        <p:nvSpPr>
          <p:cNvPr id="4" name="Овал 3"/>
          <p:cNvSpPr/>
          <p:nvPr/>
        </p:nvSpPr>
        <p:spPr>
          <a:xfrm>
            <a:off x="5715000" y="3886200"/>
            <a:ext cx="1143000" cy="10668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3200" b="1" dirty="0" smtClean="0">
                <a:solidFill>
                  <a:schemeClr val="bg1">
                    <a:lumMod val="50000"/>
                  </a:schemeClr>
                </a:solidFill>
              </a:rPr>
              <a:t>3</a:t>
            </a:r>
            <a:endParaRPr lang="ru-RU" sz="3200" b="1" dirty="0">
              <a:solidFill>
                <a:schemeClr val="bg1">
                  <a:lumMod val="50000"/>
                </a:schemeClr>
              </a:solidFill>
            </a:endParaRPr>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5"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anim calcmode="lin" valueType="num">
                                      <p:cBhvr>
                                        <p:cTn id="8" dur="500" fill="hold"/>
                                        <p:tgtEl>
                                          <p:spTgt spid="4"/>
                                        </p:tgtEl>
                                        <p:attrNameLst>
                                          <p:attrName>style.rotation</p:attrName>
                                        </p:attrNameLst>
                                      </p:cBhvr>
                                      <p:tavLst>
                                        <p:tav tm="0">
                                          <p:val>
                                            <p:fltVal val="720"/>
                                          </p:val>
                                        </p:tav>
                                        <p:tav tm="100000">
                                          <p:val>
                                            <p:fltVal val="0"/>
                                          </p:val>
                                        </p:tav>
                                      </p:tavLst>
                                    </p:anim>
                                    <p:anim calcmode="lin" valueType="num">
                                      <p:cBhvr>
                                        <p:cTn id="9" dur="500" fill="hold"/>
                                        <p:tgtEl>
                                          <p:spTgt spid="4"/>
                                        </p:tgtEl>
                                        <p:attrNameLst>
                                          <p:attrName>ppt_h</p:attrName>
                                        </p:attrNameLst>
                                      </p:cBhvr>
                                      <p:tavLst>
                                        <p:tav tm="0">
                                          <p:val>
                                            <p:fltVal val="0"/>
                                          </p:val>
                                        </p:tav>
                                        <p:tav tm="100000">
                                          <p:val>
                                            <p:strVal val="#ppt_h"/>
                                          </p:val>
                                        </p:tav>
                                      </p:tavLst>
                                    </p:anim>
                                    <p:anim calcmode="lin" valueType="num">
                                      <p:cBhvr>
                                        <p:cTn id="10" dur="500" fill="hold"/>
                                        <p:tgtEl>
                                          <p:spTgt spid="4"/>
                                        </p:tgtEl>
                                        <p:attrNameLst>
                                          <p:attrName>ppt_w</p:attrName>
                                        </p:attrNameLst>
                                      </p:cBhvr>
                                      <p:tavLst>
                                        <p:tav tm="0">
                                          <p:val>
                                            <p:fltVal val="0"/>
                                          </p:val>
                                        </p:tav>
                                        <p:tav tm="100000">
                                          <p:val>
                                            <p:strVal val="#ppt_w"/>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z="2800" dirty="0" smtClean="0"/>
              <a:t>В каком варианте ответа правильно указаны все цифры, на месте которых пишется две буквы Н?</a:t>
            </a:r>
            <a:br>
              <a:rPr lang="ru-RU" sz="2800" dirty="0" smtClean="0"/>
            </a:br>
            <a:endParaRPr lang="ru-RU" sz="2800" dirty="0"/>
          </a:p>
        </p:txBody>
      </p:sp>
      <p:sp>
        <p:nvSpPr>
          <p:cNvPr id="3" name="Содержимое 2"/>
          <p:cNvSpPr>
            <a:spLocks noGrp="1"/>
          </p:cNvSpPr>
          <p:nvPr>
            <p:ph idx="1"/>
          </p:nvPr>
        </p:nvSpPr>
        <p:spPr/>
        <p:txBody>
          <a:bodyPr/>
          <a:lstStyle/>
          <a:p>
            <a:pPr>
              <a:buNone/>
            </a:pPr>
            <a:r>
              <a:rPr lang="ru-RU" sz="2400" b="1" dirty="0" smtClean="0"/>
              <a:t>Я до сих пор помню </a:t>
            </a:r>
            <a:r>
              <a:rPr lang="ru-RU" sz="2400" b="1" dirty="0" err="1" smtClean="0"/>
              <a:t>писа</a:t>
            </a:r>
            <a:r>
              <a:rPr lang="ru-RU" sz="2400" b="1" dirty="0" smtClean="0"/>
              <a:t>(1)</a:t>
            </a:r>
            <a:r>
              <a:rPr lang="ru-RU" sz="2400" b="1" dirty="0" err="1" smtClean="0"/>
              <a:t>ую</a:t>
            </a:r>
            <a:r>
              <a:rPr lang="ru-RU" sz="2400" b="1" dirty="0" smtClean="0"/>
              <a:t> маслом картину, висевшую над моей кроваткой: </a:t>
            </a:r>
            <a:r>
              <a:rPr lang="ru-RU" sz="2400" b="1" dirty="0" err="1" smtClean="0"/>
              <a:t>золочё</a:t>
            </a:r>
            <a:r>
              <a:rPr lang="ru-RU" sz="2400" b="1" dirty="0" smtClean="0"/>
              <a:t>(2)</a:t>
            </a:r>
            <a:r>
              <a:rPr lang="ru-RU" sz="2400" b="1" dirty="0" err="1" smtClean="0"/>
              <a:t>ую</a:t>
            </a:r>
            <a:r>
              <a:rPr lang="ru-RU" sz="2400" b="1" dirty="0" smtClean="0"/>
              <a:t> упряжь коней с лебеди(3)</a:t>
            </a:r>
            <a:r>
              <a:rPr lang="ru-RU" sz="2400" b="1" dirty="0" err="1" smtClean="0"/>
              <a:t>ыми</a:t>
            </a:r>
            <a:r>
              <a:rPr lang="ru-RU" sz="2400" b="1" dirty="0" smtClean="0"/>
              <a:t> шеями, </a:t>
            </a:r>
            <a:r>
              <a:rPr lang="ru-RU" sz="2400" b="1" dirty="0" err="1" smtClean="0"/>
              <a:t>запряжё</a:t>
            </a:r>
            <a:r>
              <a:rPr lang="ru-RU" sz="2400" b="1" dirty="0" smtClean="0"/>
              <a:t>(4)</a:t>
            </a:r>
            <a:r>
              <a:rPr lang="ru-RU" sz="2400" b="1" dirty="0" err="1" smtClean="0"/>
              <a:t>ых</a:t>
            </a:r>
            <a:r>
              <a:rPr lang="ru-RU" sz="2400" b="1" dirty="0" smtClean="0"/>
              <a:t> в </a:t>
            </a:r>
            <a:r>
              <a:rPr lang="ru-RU" sz="2400" b="1" dirty="0" err="1" smtClean="0"/>
              <a:t>разрисова</a:t>
            </a:r>
            <a:r>
              <a:rPr lang="ru-RU" sz="2400" b="1" dirty="0" smtClean="0"/>
              <a:t>(5)</a:t>
            </a:r>
            <a:r>
              <a:rPr lang="ru-RU" sz="2400" b="1" dirty="0" err="1" smtClean="0"/>
              <a:t>ую</a:t>
            </a:r>
            <a:r>
              <a:rPr lang="ru-RU" sz="2400" b="1" dirty="0" smtClean="0"/>
              <a:t> карету.</a:t>
            </a:r>
            <a:endParaRPr lang="ru-RU" sz="2400" dirty="0" smtClean="0"/>
          </a:p>
          <a:p>
            <a:pPr>
              <a:buNone/>
            </a:pPr>
            <a:r>
              <a:rPr lang="ru-RU" sz="2400" b="1" dirty="0" smtClean="0"/>
              <a:t>1) 1, 4, 5</a:t>
            </a:r>
            <a:endParaRPr lang="ru-RU" sz="2400" dirty="0" smtClean="0"/>
          </a:p>
          <a:p>
            <a:pPr>
              <a:buNone/>
            </a:pPr>
            <a:r>
              <a:rPr lang="ru-RU" sz="2400" b="1" dirty="0" smtClean="0"/>
              <a:t>2) 2, 3, 4</a:t>
            </a:r>
            <a:endParaRPr lang="ru-RU" sz="2400" dirty="0" smtClean="0"/>
          </a:p>
          <a:p>
            <a:pPr>
              <a:buNone/>
            </a:pPr>
            <a:r>
              <a:rPr lang="ru-RU" sz="2400" b="1" dirty="0" smtClean="0"/>
              <a:t>3) 3, 4, 5</a:t>
            </a:r>
            <a:endParaRPr lang="ru-RU" sz="2400" dirty="0" smtClean="0"/>
          </a:p>
          <a:p>
            <a:pPr>
              <a:buNone/>
            </a:pPr>
            <a:r>
              <a:rPr lang="ru-RU" sz="2400" b="1" dirty="0" smtClean="0"/>
              <a:t>4) 1, 3, 5</a:t>
            </a:r>
            <a:endParaRPr lang="ru-RU" sz="2400" dirty="0" smtClean="0"/>
          </a:p>
          <a:p>
            <a:pPr>
              <a:buNone/>
            </a:pPr>
            <a:endParaRPr lang="ru-RU" sz="2400" dirty="0"/>
          </a:p>
        </p:txBody>
      </p:sp>
      <p:sp>
        <p:nvSpPr>
          <p:cNvPr id="4" name="Овал 3"/>
          <p:cNvSpPr/>
          <p:nvPr/>
        </p:nvSpPr>
        <p:spPr>
          <a:xfrm>
            <a:off x="5715000" y="3886200"/>
            <a:ext cx="1143000" cy="10668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3200" b="1" dirty="0" smtClean="0">
                <a:solidFill>
                  <a:schemeClr val="bg1">
                    <a:lumMod val="50000"/>
                  </a:schemeClr>
                </a:solidFill>
              </a:rPr>
              <a:t>1</a:t>
            </a:r>
            <a:endParaRPr lang="ru-RU" sz="3200" b="1" dirty="0">
              <a:solidFill>
                <a:schemeClr val="bg1">
                  <a:lumMod val="50000"/>
                </a:schemeClr>
              </a:solidFill>
            </a:endParaRPr>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5"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anim calcmode="lin" valueType="num">
                                      <p:cBhvr>
                                        <p:cTn id="8" dur="500" fill="hold"/>
                                        <p:tgtEl>
                                          <p:spTgt spid="4"/>
                                        </p:tgtEl>
                                        <p:attrNameLst>
                                          <p:attrName>style.rotation</p:attrName>
                                        </p:attrNameLst>
                                      </p:cBhvr>
                                      <p:tavLst>
                                        <p:tav tm="0">
                                          <p:val>
                                            <p:fltVal val="720"/>
                                          </p:val>
                                        </p:tav>
                                        <p:tav tm="100000">
                                          <p:val>
                                            <p:fltVal val="0"/>
                                          </p:val>
                                        </p:tav>
                                      </p:tavLst>
                                    </p:anim>
                                    <p:anim calcmode="lin" valueType="num">
                                      <p:cBhvr>
                                        <p:cTn id="9" dur="500" fill="hold"/>
                                        <p:tgtEl>
                                          <p:spTgt spid="4"/>
                                        </p:tgtEl>
                                        <p:attrNameLst>
                                          <p:attrName>ppt_h</p:attrName>
                                        </p:attrNameLst>
                                      </p:cBhvr>
                                      <p:tavLst>
                                        <p:tav tm="0">
                                          <p:val>
                                            <p:fltVal val="0"/>
                                          </p:val>
                                        </p:tav>
                                        <p:tav tm="100000">
                                          <p:val>
                                            <p:strVal val="#ppt_h"/>
                                          </p:val>
                                        </p:tav>
                                      </p:tavLst>
                                    </p:anim>
                                    <p:anim calcmode="lin" valueType="num">
                                      <p:cBhvr>
                                        <p:cTn id="10" dur="500" fill="hold"/>
                                        <p:tgtEl>
                                          <p:spTgt spid="4"/>
                                        </p:tgtEl>
                                        <p:attrNameLst>
                                          <p:attrName>ppt_w</p:attrName>
                                        </p:attrNameLst>
                                      </p:cBhvr>
                                      <p:tavLst>
                                        <p:tav tm="0">
                                          <p:val>
                                            <p:fltVal val="0"/>
                                          </p:val>
                                        </p:tav>
                                        <p:tav tm="100000">
                                          <p:val>
                                            <p:strVal val="#ppt_w"/>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z="2800" dirty="0" smtClean="0"/>
              <a:t>В каком варианте ответа правильно указаны все цифры, на месте которых пишется две буквы Н?</a:t>
            </a:r>
            <a:br>
              <a:rPr lang="ru-RU" sz="2800" dirty="0" smtClean="0"/>
            </a:br>
            <a:endParaRPr lang="ru-RU" sz="2800" dirty="0"/>
          </a:p>
        </p:txBody>
      </p:sp>
      <p:sp>
        <p:nvSpPr>
          <p:cNvPr id="3" name="Содержимое 2"/>
          <p:cNvSpPr>
            <a:spLocks noGrp="1"/>
          </p:cNvSpPr>
          <p:nvPr>
            <p:ph idx="1"/>
          </p:nvPr>
        </p:nvSpPr>
        <p:spPr/>
        <p:txBody>
          <a:bodyPr/>
          <a:lstStyle/>
          <a:p>
            <a:pPr>
              <a:buNone/>
            </a:pPr>
            <a:r>
              <a:rPr lang="ru-RU" sz="2400" b="1" dirty="0" err="1" smtClean="0"/>
              <a:t>Свежескоше</a:t>
            </a:r>
            <a:r>
              <a:rPr lang="ru-RU" sz="2400" b="1" dirty="0" smtClean="0"/>
              <a:t>(1)</a:t>
            </a:r>
            <a:r>
              <a:rPr lang="ru-RU" sz="2400" b="1" dirty="0" err="1" smtClean="0"/>
              <a:t>ая</a:t>
            </a:r>
            <a:r>
              <a:rPr lang="ru-RU" sz="2400" b="1" dirty="0" smtClean="0"/>
              <a:t> трава издавала пря(2)</a:t>
            </a:r>
            <a:r>
              <a:rPr lang="ru-RU" sz="2400" b="1" dirty="0" err="1" smtClean="0"/>
              <a:t>ый</a:t>
            </a:r>
            <a:r>
              <a:rPr lang="ru-RU" sz="2400" b="1" dirty="0" smtClean="0"/>
              <a:t> аромат, и Иван </a:t>
            </a:r>
            <a:r>
              <a:rPr lang="ru-RU" sz="2400" b="1" dirty="0" err="1" smtClean="0"/>
              <a:t>облегчё</a:t>
            </a:r>
            <a:r>
              <a:rPr lang="ru-RU" sz="2400" b="1" dirty="0" smtClean="0"/>
              <a:t>(3)о и </a:t>
            </a:r>
            <a:r>
              <a:rPr lang="ru-RU" sz="2400" b="1" dirty="0" err="1" smtClean="0"/>
              <a:t>обессиле</a:t>
            </a:r>
            <a:r>
              <a:rPr lang="ru-RU" sz="2400" b="1" dirty="0" smtClean="0"/>
              <a:t>(4)о повалился на неё: стога сена уже были </a:t>
            </a:r>
            <a:r>
              <a:rPr lang="ru-RU" sz="2400" b="1" dirty="0" err="1" smtClean="0"/>
              <a:t>сложе</a:t>
            </a:r>
            <a:r>
              <a:rPr lang="ru-RU" sz="2400" b="1" dirty="0" smtClean="0"/>
              <a:t>(5)</a:t>
            </a:r>
            <a:r>
              <a:rPr lang="ru-RU" sz="2400" b="1" dirty="0" err="1" smtClean="0"/>
              <a:t>ы</a:t>
            </a:r>
            <a:r>
              <a:rPr lang="ru-RU" sz="2400" b="1" dirty="0" smtClean="0"/>
              <a:t> и укрыты от приближающейся грозы.</a:t>
            </a:r>
            <a:endParaRPr lang="ru-RU" sz="2400" dirty="0" smtClean="0"/>
          </a:p>
          <a:p>
            <a:pPr>
              <a:buNone/>
            </a:pPr>
            <a:r>
              <a:rPr lang="ru-RU" sz="2400" b="1" dirty="0" smtClean="0"/>
              <a:t>1) 2, 3, 4, 5</a:t>
            </a:r>
            <a:endParaRPr lang="ru-RU" sz="2400" dirty="0" smtClean="0"/>
          </a:p>
          <a:p>
            <a:pPr>
              <a:buNone/>
            </a:pPr>
            <a:r>
              <a:rPr lang="ru-RU" sz="2400" b="1" dirty="0" smtClean="0"/>
              <a:t>2) 1, 3, 4,</a:t>
            </a:r>
            <a:endParaRPr lang="ru-RU" sz="2400" dirty="0" smtClean="0"/>
          </a:p>
          <a:p>
            <a:pPr>
              <a:buNone/>
            </a:pPr>
            <a:r>
              <a:rPr lang="ru-RU" sz="2400" b="1" dirty="0" smtClean="0"/>
              <a:t>3) 1, 2, 5</a:t>
            </a:r>
            <a:endParaRPr lang="ru-RU" sz="2400" dirty="0" smtClean="0"/>
          </a:p>
          <a:p>
            <a:pPr>
              <a:buNone/>
            </a:pPr>
            <a:r>
              <a:rPr lang="ru-RU" sz="2400" b="1" dirty="0" smtClean="0"/>
              <a:t>4) 3, 4, 5</a:t>
            </a:r>
            <a:endParaRPr lang="ru-RU" sz="2400" dirty="0" smtClean="0"/>
          </a:p>
          <a:p>
            <a:endParaRPr lang="ru-RU" sz="2400" dirty="0"/>
          </a:p>
        </p:txBody>
      </p:sp>
      <p:sp>
        <p:nvSpPr>
          <p:cNvPr id="4" name="Овал 3"/>
          <p:cNvSpPr/>
          <p:nvPr/>
        </p:nvSpPr>
        <p:spPr>
          <a:xfrm>
            <a:off x="5715000" y="3886200"/>
            <a:ext cx="1143000" cy="10668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3200" b="1" dirty="0" smtClean="0">
                <a:solidFill>
                  <a:schemeClr val="bg1">
                    <a:lumMod val="50000"/>
                  </a:schemeClr>
                </a:solidFill>
              </a:rPr>
              <a:t>2</a:t>
            </a:r>
            <a:endParaRPr lang="ru-RU" sz="3200" b="1" dirty="0">
              <a:solidFill>
                <a:schemeClr val="bg1">
                  <a:lumMod val="50000"/>
                </a:schemeClr>
              </a:solidFill>
            </a:endParaRPr>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5"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anim calcmode="lin" valueType="num">
                                      <p:cBhvr>
                                        <p:cTn id="8" dur="500" fill="hold"/>
                                        <p:tgtEl>
                                          <p:spTgt spid="4"/>
                                        </p:tgtEl>
                                        <p:attrNameLst>
                                          <p:attrName>style.rotation</p:attrName>
                                        </p:attrNameLst>
                                      </p:cBhvr>
                                      <p:tavLst>
                                        <p:tav tm="0">
                                          <p:val>
                                            <p:fltVal val="720"/>
                                          </p:val>
                                        </p:tav>
                                        <p:tav tm="100000">
                                          <p:val>
                                            <p:fltVal val="0"/>
                                          </p:val>
                                        </p:tav>
                                      </p:tavLst>
                                    </p:anim>
                                    <p:anim calcmode="lin" valueType="num">
                                      <p:cBhvr>
                                        <p:cTn id="9" dur="500" fill="hold"/>
                                        <p:tgtEl>
                                          <p:spTgt spid="4"/>
                                        </p:tgtEl>
                                        <p:attrNameLst>
                                          <p:attrName>ppt_h</p:attrName>
                                        </p:attrNameLst>
                                      </p:cBhvr>
                                      <p:tavLst>
                                        <p:tav tm="0">
                                          <p:val>
                                            <p:fltVal val="0"/>
                                          </p:val>
                                        </p:tav>
                                        <p:tav tm="100000">
                                          <p:val>
                                            <p:strVal val="#ppt_h"/>
                                          </p:val>
                                        </p:tav>
                                      </p:tavLst>
                                    </p:anim>
                                    <p:anim calcmode="lin" valueType="num">
                                      <p:cBhvr>
                                        <p:cTn id="10" dur="500" fill="hold"/>
                                        <p:tgtEl>
                                          <p:spTgt spid="4"/>
                                        </p:tgtEl>
                                        <p:attrNameLst>
                                          <p:attrName>ppt_w</p:attrName>
                                        </p:attrNameLst>
                                      </p:cBhvr>
                                      <p:tavLst>
                                        <p:tav tm="0">
                                          <p:val>
                                            <p:fltVal val="0"/>
                                          </p:val>
                                        </p:tav>
                                        <p:tav tm="100000">
                                          <p:val>
                                            <p:strVal val="#ppt_w"/>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z="2800" dirty="0" smtClean="0"/>
              <a:t>В каком варианте ответа правильно указаны все цифры, на месте которых пишется две буквы Н?</a:t>
            </a:r>
            <a:br>
              <a:rPr lang="ru-RU" sz="2800" dirty="0" smtClean="0"/>
            </a:br>
            <a:endParaRPr lang="ru-RU" sz="2800" dirty="0"/>
          </a:p>
        </p:txBody>
      </p:sp>
      <p:sp>
        <p:nvSpPr>
          <p:cNvPr id="3" name="Содержимое 2"/>
          <p:cNvSpPr>
            <a:spLocks noGrp="1"/>
          </p:cNvSpPr>
          <p:nvPr>
            <p:ph idx="1"/>
          </p:nvPr>
        </p:nvSpPr>
        <p:spPr/>
        <p:txBody>
          <a:bodyPr/>
          <a:lstStyle/>
          <a:p>
            <a:pPr>
              <a:buNone/>
            </a:pPr>
            <a:r>
              <a:rPr lang="ru-RU" sz="2400" b="1" dirty="0" smtClean="0"/>
              <a:t>Живем мы в </a:t>
            </a:r>
            <a:r>
              <a:rPr lang="ru-RU" sz="2400" b="1" dirty="0" err="1" smtClean="0"/>
              <a:t>цивилизова</a:t>
            </a:r>
            <a:r>
              <a:rPr lang="ru-RU" sz="2400" b="1" dirty="0" smtClean="0"/>
              <a:t>(1)</a:t>
            </a:r>
            <a:r>
              <a:rPr lang="ru-RU" sz="2400" b="1" dirty="0" err="1" smtClean="0"/>
              <a:t>ом</a:t>
            </a:r>
            <a:r>
              <a:rPr lang="ru-RU" sz="2400" b="1" dirty="0" smtClean="0"/>
              <a:t> мире высотных зданий, моще(2)</a:t>
            </a:r>
            <a:r>
              <a:rPr lang="ru-RU" sz="2400" b="1" dirty="0" err="1" smtClean="0"/>
              <a:t>ых</a:t>
            </a:r>
            <a:r>
              <a:rPr lang="ru-RU" sz="2400" b="1" dirty="0" smtClean="0"/>
              <a:t> и </a:t>
            </a:r>
            <a:r>
              <a:rPr lang="ru-RU" sz="2400" b="1" dirty="0" err="1" smtClean="0"/>
              <a:t>асфальтирова</a:t>
            </a:r>
            <a:r>
              <a:rPr lang="ru-RU" sz="2400" b="1" dirty="0" smtClean="0"/>
              <a:t>(3)</a:t>
            </a:r>
            <a:r>
              <a:rPr lang="ru-RU" sz="2400" b="1" dirty="0" err="1" smtClean="0"/>
              <a:t>ых</a:t>
            </a:r>
            <a:r>
              <a:rPr lang="ru-RU" sz="2400" b="1" dirty="0" smtClean="0"/>
              <a:t> улиц и площадей, автобусов и троллейбусов, </a:t>
            </a:r>
            <a:r>
              <a:rPr lang="ru-RU" sz="2400" b="1" dirty="0" err="1" smtClean="0"/>
              <a:t>переполне</a:t>
            </a:r>
            <a:r>
              <a:rPr lang="ru-RU" sz="2400" b="1" dirty="0" smtClean="0"/>
              <a:t>(4)</a:t>
            </a:r>
            <a:r>
              <a:rPr lang="ru-RU" sz="2400" b="1" dirty="0" err="1" smtClean="0"/>
              <a:t>ых</a:t>
            </a:r>
            <a:r>
              <a:rPr lang="ru-RU" sz="2400" b="1" dirty="0" smtClean="0"/>
              <a:t> </a:t>
            </a:r>
            <a:r>
              <a:rPr lang="ru-RU" sz="2400" b="1" dirty="0" err="1" smtClean="0"/>
              <a:t>озабоче</a:t>
            </a:r>
            <a:r>
              <a:rPr lang="ru-RU" sz="2400" b="1" dirty="0" smtClean="0"/>
              <a:t>(5)</a:t>
            </a:r>
            <a:r>
              <a:rPr lang="ru-RU" sz="2400" b="1" dirty="0" err="1" smtClean="0"/>
              <a:t>ыми</a:t>
            </a:r>
            <a:r>
              <a:rPr lang="ru-RU" sz="2400" b="1" dirty="0" smtClean="0"/>
              <a:t> людьми.</a:t>
            </a:r>
            <a:endParaRPr lang="ru-RU" sz="2400" dirty="0" smtClean="0"/>
          </a:p>
          <a:p>
            <a:pPr>
              <a:buNone/>
            </a:pPr>
            <a:r>
              <a:rPr lang="ru-RU" sz="2400" b="1" dirty="0" smtClean="0"/>
              <a:t>1) 1, 3, 4, 5</a:t>
            </a:r>
            <a:endParaRPr lang="ru-RU" sz="2400" dirty="0" smtClean="0"/>
          </a:p>
          <a:p>
            <a:pPr>
              <a:buNone/>
            </a:pPr>
            <a:r>
              <a:rPr lang="ru-RU" sz="2400" b="1" dirty="0" smtClean="0"/>
              <a:t>2) 2, 3, 4, 5</a:t>
            </a:r>
            <a:endParaRPr lang="ru-RU" sz="2400" dirty="0" smtClean="0"/>
          </a:p>
          <a:p>
            <a:pPr>
              <a:buNone/>
            </a:pPr>
            <a:r>
              <a:rPr lang="ru-RU" sz="2400" b="1" dirty="0" smtClean="0"/>
              <a:t>3) 3, 4, 5</a:t>
            </a:r>
            <a:endParaRPr lang="ru-RU" sz="2400" dirty="0" smtClean="0"/>
          </a:p>
          <a:p>
            <a:pPr>
              <a:buNone/>
            </a:pPr>
            <a:r>
              <a:rPr lang="ru-RU" sz="2400" b="1" dirty="0" smtClean="0"/>
              <a:t>4) 1, 4, 5</a:t>
            </a:r>
            <a:endParaRPr lang="ru-RU" sz="2400" dirty="0" smtClean="0"/>
          </a:p>
          <a:p>
            <a:endParaRPr lang="ru-RU" sz="2400" dirty="0"/>
          </a:p>
        </p:txBody>
      </p:sp>
      <p:sp>
        <p:nvSpPr>
          <p:cNvPr id="4" name="Овал 3"/>
          <p:cNvSpPr/>
          <p:nvPr/>
        </p:nvSpPr>
        <p:spPr>
          <a:xfrm>
            <a:off x="5715000" y="3886200"/>
            <a:ext cx="1143000" cy="10668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3200" b="1" dirty="0" smtClean="0">
                <a:solidFill>
                  <a:schemeClr val="bg1">
                    <a:lumMod val="50000"/>
                  </a:schemeClr>
                </a:solidFill>
              </a:rPr>
              <a:t>1</a:t>
            </a:r>
            <a:endParaRPr lang="ru-RU" sz="3200" b="1" dirty="0">
              <a:solidFill>
                <a:schemeClr val="bg1">
                  <a:lumMod val="50000"/>
                </a:schemeClr>
              </a:solidFill>
            </a:endParaRPr>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5"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anim calcmode="lin" valueType="num">
                                      <p:cBhvr>
                                        <p:cTn id="8" dur="500" fill="hold"/>
                                        <p:tgtEl>
                                          <p:spTgt spid="4"/>
                                        </p:tgtEl>
                                        <p:attrNameLst>
                                          <p:attrName>style.rotation</p:attrName>
                                        </p:attrNameLst>
                                      </p:cBhvr>
                                      <p:tavLst>
                                        <p:tav tm="0">
                                          <p:val>
                                            <p:fltVal val="720"/>
                                          </p:val>
                                        </p:tav>
                                        <p:tav tm="100000">
                                          <p:val>
                                            <p:fltVal val="0"/>
                                          </p:val>
                                        </p:tav>
                                      </p:tavLst>
                                    </p:anim>
                                    <p:anim calcmode="lin" valueType="num">
                                      <p:cBhvr>
                                        <p:cTn id="9" dur="500" fill="hold"/>
                                        <p:tgtEl>
                                          <p:spTgt spid="4"/>
                                        </p:tgtEl>
                                        <p:attrNameLst>
                                          <p:attrName>ppt_h</p:attrName>
                                        </p:attrNameLst>
                                      </p:cBhvr>
                                      <p:tavLst>
                                        <p:tav tm="0">
                                          <p:val>
                                            <p:fltVal val="0"/>
                                          </p:val>
                                        </p:tav>
                                        <p:tav tm="100000">
                                          <p:val>
                                            <p:strVal val="#ppt_h"/>
                                          </p:val>
                                        </p:tav>
                                      </p:tavLst>
                                    </p:anim>
                                    <p:anim calcmode="lin" valueType="num">
                                      <p:cBhvr>
                                        <p:cTn id="10" dur="500" fill="hold"/>
                                        <p:tgtEl>
                                          <p:spTgt spid="4"/>
                                        </p:tgtEl>
                                        <p:attrNameLst>
                                          <p:attrName>ppt_w</p:attrName>
                                        </p:attrNameLst>
                                      </p:cBhvr>
                                      <p:tavLst>
                                        <p:tav tm="0">
                                          <p:val>
                                            <p:fltVal val="0"/>
                                          </p:val>
                                        </p:tav>
                                        <p:tav tm="100000">
                                          <p:val>
                                            <p:strVal val="#ppt_w"/>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z="2800" dirty="0" smtClean="0"/>
              <a:t>В каком варианте ответа правильно указаны все цифры, на месте которых пишется одна буква Н?</a:t>
            </a:r>
            <a:br>
              <a:rPr lang="ru-RU" sz="2800" dirty="0" smtClean="0"/>
            </a:br>
            <a:endParaRPr lang="ru-RU" sz="2800" dirty="0"/>
          </a:p>
        </p:txBody>
      </p:sp>
      <p:sp>
        <p:nvSpPr>
          <p:cNvPr id="3" name="Содержимое 2"/>
          <p:cNvSpPr>
            <a:spLocks noGrp="1"/>
          </p:cNvSpPr>
          <p:nvPr>
            <p:ph idx="1"/>
          </p:nvPr>
        </p:nvSpPr>
        <p:spPr/>
        <p:txBody>
          <a:bodyPr/>
          <a:lstStyle/>
          <a:p>
            <a:pPr>
              <a:buNone/>
            </a:pPr>
            <a:r>
              <a:rPr lang="ru-RU" sz="2400" b="1" dirty="0" err="1" smtClean="0"/>
              <a:t>Румя</a:t>
            </a:r>
            <a:r>
              <a:rPr lang="ru-RU" sz="2400" b="1" dirty="0" smtClean="0"/>
              <a:t>(1)</a:t>
            </a:r>
            <a:r>
              <a:rPr lang="ru-RU" sz="2400" b="1" dirty="0" err="1" smtClean="0"/>
              <a:t>ый</a:t>
            </a:r>
            <a:r>
              <a:rPr lang="ru-RU" sz="2400" b="1" dirty="0" smtClean="0"/>
              <a:t> </a:t>
            </a:r>
            <a:r>
              <a:rPr lang="ru-RU" sz="2400" b="1" dirty="0" err="1" smtClean="0"/>
              <a:t>ю</a:t>
            </a:r>
            <a:r>
              <a:rPr lang="ru-RU" sz="2400" b="1" dirty="0" smtClean="0"/>
              <a:t>(2)</a:t>
            </a:r>
            <a:r>
              <a:rPr lang="ru-RU" sz="2400" b="1" dirty="0" err="1" smtClean="0"/>
              <a:t>ат</a:t>
            </a:r>
            <a:r>
              <a:rPr lang="ru-RU" sz="2400" b="1" dirty="0" smtClean="0"/>
              <a:t> протянул мне тетрадь, в которой была </a:t>
            </a:r>
            <a:r>
              <a:rPr lang="ru-RU" sz="2400" b="1" dirty="0" err="1" smtClean="0"/>
              <a:t>нарисова</a:t>
            </a:r>
            <a:r>
              <a:rPr lang="ru-RU" sz="2400" b="1" dirty="0" smtClean="0"/>
              <a:t>(3)а </a:t>
            </a:r>
            <a:r>
              <a:rPr lang="ru-RU" sz="2400" b="1" dirty="0" err="1" smtClean="0"/>
              <a:t>стра</a:t>
            </a:r>
            <a:r>
              <a:rPr lang="ru-RU" sz="2400" b="1" dirty="0" smtClean="0"/>
              <a:t>(4)</a:t>
            </a:r>
            <a:r>
              <a:rPr lang="ru-RU" sz="2400" b="1" dirty="0" err="1" smtClean="0"/>
              <a:t>ая</a:t>
            </a:r>
            <a:r>
              <a:rPr lang="ru-RU" sz="2400" b="1" dirty="0" smtClean="0"/>
              <a:t> птица, будто стриже(5)</a:t>
            </a:r>
            <a:r>
              <a:rPr lang="ru-RU" sz="2400" b="1" dirty="0" err="1" smtClean="0"/>
              <a:t>ая</a:t>
            </a:r>
            <a:r>
              <a:rPr lang="ru-RU" sz="2400" b="1" dirty="0" smtClean="0"/>
              <a:t> под гребенку.</a:t>
            </a:r>
            <a:endParaRPr lang="ru-RU" sz="2400" dirty="0" smtClean="0"/>
          </a:p>
          <a:p>
            <a:pPr>
              <a:buNone/>
            </a:pPr>
            <a:r>
              <a:rPr lang="ru-RU" sz="2400" b="1" dirty="0" smtClean="0"/>
              <a:t>1) 2, 4, 5</a:t>
            </a:r>
            <a:endParaRPr lang="ru-RU" sz="2400" dirty="0" smtClean="0"/>
          </a:p>
          <a:p>
            <a:pPr>
              <a:buNone/>
            </a:pPr>
            <a:r>
              <a:rPr lang="ru-RU" sz="2400" b="1" dirty="0" smtClean="0"/>
              <a:t>2) 1, 3</a:t>
            </a:r>
            <a:endParaRPr lang="ru-RU" sz="2400" dirty="0" smtClean="0"/>
          </a:p>
          <a:p>
            <a:pPr>
              <a:buNone/>
            </a:pPr>
            <a:r>
              <a:rPr lang="ru-RU" sz="2400" b="1" dirty="0" smtClean="0"/>
              <a:t>3) 2, 4</a:t>
            </a:r>
            <a:endParaRPr lang="ru-RU" sz="2400" dirty="0" smtClean="0"/>
          </a:p>
          <a:p>
            <a:pPr>
              <a:buNone/>
            </a:pPr>
            <a:r>
              <a:rPr lang="ru-RU" sz="2400" b="1" dirty="0" smtClean="0"/>
              <a:t>4) 4, 5</a:t>
            </a:r>
            <a:endParaRPr lang="ru-RU" sz="2400" dirty="0" smtClean="0"/>
          </a:p>
          <a:p>
            <a:endParaRPr lang="ru-RU" sz="2400" dirty="0"/>
          </a:p>
        </p:txBody>
      </p:sp>
      <p:sp>
        <p:nvSpPr>
          <p:cNvPr id="4" name="Овал 3"/>
          <p:cNvSpPr/>
          <p:nvPr/>
        </p:nvSpPr>
        <p:spPr>
          <a:xfrm>
            <a:off x="5715000" y="3886200"/>
            <a:ext cx="1143000" cy="10668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3200" b="1" dirty="0" smtClean="0">
                <a:solidFill>
                  <a:schemeClr val="bg1">
                    <a:lumMod val="50000"/>
                  </a:schemeClr>
                </a:solidFill>
              </a:rPr>
              <a:t>2</a:t>
            </a:r>
            <a:endParaRPr lang="ru-RU" sz="3200" b="1" dirty="0">
              <a:solidFill>
                <a:schemeClr val="bg1">
                  <a:lumMod val="50000"/>
                </a:schemeClr>
              </a:solidFill>
            </a:endParaRPr>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5"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anim calcmode="lin" valueType="num">
                                      <p:cBhvr>
                                        <p:cTn id="8" dur="500" fill="hold"/>
                                        <p:tgtEl>
                                          <p:spTgt spid="4"/>
                                        </p:tgtEl>
                                        <p:attrNameLst>
                                          <p:attrName>style.rotation</p:attrName>
                                        </p:attrNameLst>
                                      </p:cBhvr>
                                      <p:tavLst>
                                        <p:tav tm="0">
                                          <p:val>
                                            <p:fltVal val="720"/>
                                          </p:val>
                                        </p:tav>
                                        <p:tav tm="100000">
                                          <p:val>
                                            <p:fltVal val="0"/>
                                          </p:val>
                                        </p:tav>
                                      </p:tavLst>
                                    </p:anim>
                                    <p:anim calcmode="lin" valueType="num">
                                      <p:cBhvr>
                                        <p:cTn id="9" dur="500" fill="hold"/>
                                        <p:tgtEl>
                                          <p:spTgt spid="4"/>
                                        </p:tgtEl>
                                        <p:attrNameLst>
                                          <p:attrName>ppt_h</p:attrName>
                                        </p:attrNameLst>
                                      </p:cBhvr>
                                      <p:tavLst>
                                        <p:tav tm="0">
                                          <p:val>
                                            <p:fltVal val="0"/>
                                          </p:val>
                                        </p:tav>
                                        <p:tav tm="100000">
                                          <p:val>
                                            <p:strVal val="#ppt_h"/>
                                          </p:val>
                                        </p:tav>
                                      </p:tavLst>
                                    </p:anim>
                                    <p:anim calcmode="lin" valueType="num">
                                      <p:cBhvr>
                                        <p:cTn id="10" dur="500" fill="hold"/>
                                        <p:tgtEl>
                                          <p:spTgt spid="4"/>
                                        </p:tgtEl>
                                        <p:attrNameLst>
                                          <p:attrName>ppt_w</p:attrName>
                                        </p:attrNameLst>
                                      </p:cBhvr>
                                      <p:tavLst>
                                        <p:tav tm="0">
                                          <p:val>
                                            <p:fltVal val="0"/>
                                          </p:val>
                                        </p:tav>
                                        <p:tav tm="100000">
                                          <p:val>
                                            <p:strVal val="#ppt_w"/>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z="2800" dirty="0" smtClean="0"/>
              <a:t>В каком варианте ответа правильно указаны все цифры, на месте которых пишется одна буква Н?</a:t>
            </a:r>
            <a:br>
              <a:rPr lang="ru-RU" sz="2800" dirty="0" smtClean="0"/>
            </a:br>
            <a:endParaRPr lang="ru-RU" sz="2800" dirty="0"/>
          </a:p>
        </p:txBody>
      </p:sp>
      <p:sp>
        <p:nvSpPr>
          <p:cNvPr id="3" name="Содержимое 2"/>
          <p:cNvSpPr>
            <a:spLocks noGrp="1"/>
          </p:cNvSpPr>
          <p:nvPr>
            <p:ph idx="1"/>
          </p:nvPr>
        </p:nvSpPr>
        <p:spPr/>
        <p:txBody>
          <a:bodyPr/>
          <a:lstStyle/>
          <a:p>
            <a:pPr>
              <a:buNone/>
            </a:pPr>
            <a:r>
              <a:rPr lang="ru-RU" sz="2400" b="1" dirty="0" smtClean="0"/>
              <a:t>Как вкусен зимой компот, сваре(1)</a:t>
            </a:r>
            <a:r>
              <a:rPr lang="ru-RU" sz="2400" b="1" dirty="0" err="1" smtClean="0"/>
              <a:t>ый</a:t>
            </a:r>
            <a:r>
              <a:rPr lang="ru-RU" sz="2400" b="1" dirty="0" smtClean="0"/>
              <a:t> из сушё(2)ой малины, </a:t>
            </a:r>
            <a:r>
              <a:rPr lang="ru-RU" sz="2400" b="1" dirty="0" err="1" smtClean="0"/>
              <a:t>вяле</a:t>
            </a:r>
            <a:r>
              <a:rPr lang="ru-RU" sz="2400" b="1" dirty="0" smtClean="0"/>
              <a:t>(3)ой на солнце вишни и щедро </a:t>
            </a:r>
            <a:r>
              <a:rPr lang="ru-RU" sz="2400" b="1" dirty="0" err="1" smtClean="0"/>
              <a:t>сдобре</a:t>
            </a:r>
            <a:r>
              <a:rPr lang="ru-RU" sz="2400" b="1" dirty="0" smtClean="0"/>
              <a:t>(4)</a:t>
            </a:r>
            <a:r>
              <a:rPr lang="ru-RU" sz="2400" b="1" dirty="0" err="1" smtClean="0"/>
              <a:t>ый</a:t>
            </a:r>
            <a:r>
              <a:rPr lang="ru-RU" sz="2400" b="1" dirty="0" smtClean="0"/>
              <a:t> ароматным липовым медом!</a:t>
            </a:r>
            <a:endParaRPr lang="ru-RU" sz="2400" dirty="0" smtClean="0"/>
          </a:p>
          <a:p>
            <a:pPr>
              <a:buNone/>
            </a:pPr>
            <a:r>
              <a:rPr lang="ru-RU" sz="2400" b="1" dirty="0" smtClean="0"/>
              <a:t>1) 3, 4</a:t>
            </a:r>
            <a:endParaRPr lang="ru-RU" sz="2400" dirty="0" smtClean="0"/>
          </a:p>
          <a:p>
            <a:pPr>
              <a:buNone/>
            </a:pPr>
            <a:r>
              <a:rPr lang="ru-RU" sz="2400" b="1" dirty="0" smtClean="0"/>
              <a:t>2) 2, 3</a:t>
            </a:r>
            <a:endParaRPr lang="ru-RU" sz="2400" dirty="0" smtClean="0"/>
          </a:p>
          <a:p>
            <a:pPr>
              <a:buNone/>
            </a:pPr>
            <a:r>
              <a:rPr lang="ru-RU" sz="2400" b="1" dirty="0" smtClean="0"/>
              <a:t>3) 2</a:t>
            </a:r>
            <a:endParaRPr lang="ru-RU" sz="2400" dirty="0" smtClean="0"/>
          </a:p>
          <a:p>
            <a:pPr>
              <a:buNone/>
            </a:pPr>
            <a:r>
              <a:rPr lang="ru-RU" sz="2400" b="1" dirty="0" smtClean="0"/>
              <a:t>4) 3</a:t>
            </a:r>
            <a:endParaRPr lang="ru-RU" sz="2400" dirty="0" smtClean="0"/>
          </a:p>
          <a:p>
            <a:endParaRPr lang="ru-RU" sz="2400" dirty="0"/>
          </a:p>
        </p:txBody>
      </p:sp>
      <p:sp>
        <p:nvSpPr>
          <p:cNvPr id="4" name="Овал 3"/>
          <p:cNvSpPr/>
          <p:nvPr/>
        </p:nvSpPr>
        <p:spPr>
          <a:xfrm>
            <a:off x="5715000" y="3886200"/>
            <a:ext cx="1143000" cy="10668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3200" b="1" dirty="0" smtClean="0">
                <a:solidFill>
                  <a:schemeClr val="bg1">
                    <a:lumMod val="50000"/>
                  </a:schemeClr>
                </a:solidFill>
              </a:rPr>
              <a:t>3</a:t>
            </a:r>
            <a:endParaRPr lang="ru-RU" sz="3200" b="1" dirty="0">
              <a:solidFill>
                <a:schemeClr val="bg1">
                  <a:lumMod val="50000"/>
                </a:schemeClr>
              </a:solidFill>
            </a:endParaRPr>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5"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anim calcmode="lin" valueType="num">
                                      <p:cBhvr>
                                        <p:cTn id="8" dur="500" fill="hold"/>
                                        <p:tgtEl>
                                          <p:spTgt spid="4"/>
                                        </p:tgtEl>
                                        <p:attrNameLst>
                                          <p:attrName>style.rotation</p:attrName>
                                        </p:attrNameLst>
                                      </p:cBhvr>
                                      <p:tavLst>
                                        <p:tav tm="0">
                                          <p:val>
                                            <p:fltVal val="720"/>
                                          </p:val>
                                        </p:tav>
                                        <p:tav tm="100000">
                                          <p:val>
                                            <p:fltVal val="0"/>
                                          </p:val>
                                        </p:tav>
                                      </p:tavLst>
                                    </p:anim>
                                    <p:anim calcmode="lin" valueType="num">
                                      <p:cBhvr>
                                        <p:cTn id="9" dur="500" fill="hold"/>
                                        <p:tgtEl>
                                          <p:spTgt spid="4"/>
                                        </p:tgtEl>
                                        <p:attrNameLst>
                                          <p:attrName>ppt_h</p:attrName>
                                        </p:attrNameLst>
                                      </p:cBhvr>
                                      <p:tavLst>
                                        <p:tav tm="0">
                                          <p:val>
                                            <p:fltVal val="0"/>
                                          </p:val>
                                        </p:tav>
                                        <p:tav tm="100000">
                                          <p:val>
                                            <p:strVal val="#ppt_h"/>
                                          </p:val>
                                        </p:tav>
                                      </p:tavLst>
                                    </p:anim>
                                    <p:anim calcmode="lin" valueType="num">
                                      <p:cBhvr>
                                        <p:cTn id="10" dur="500" fill="hold"/>
                                        <p:tgtEl>
                                          <p:spTgt spid="4"/>
                                        </p:tgtEl>
                                        <p:attrNameLst>
                                          <p:attrName>ppt_w</p:attrName>
                                        </p:attrNameLst>
                                      </p:cBhvr>
                                      <p:tavLst>
                                        <p:tav tm="0">
                                          <p:val>
                                            <p:fltVal val="0"/>
                                          </p:val>
                                        </p:tav>
                                        <p:tav tm="100000">
                                          <p:val>
                                            <p:strVal val="#ppt_w"/>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z="2800" dirty="0" smtClean="0"/>
              <a:t>В каком варианте ответа правильно указаны все цифры, на месте которых пишется одна буква Н?</a:t>
            </a:r>
            <a:br>
              <a:rPr lang="ru-RU" sz="2800" dirty="0" smtClean="0"/>
            </a:br>
            <a:endParaRPr lang="ru-RU" sz="2800" dirty="0"/>
          </a:p>
        </p:txBody>
      </p:sp>
      <p:sp>
        <p:nvSpPr>
          <p:cNvPr id="3" name="Содержимое 2"/>
          <p:cNvSpPr>
            <a:spLocks noGrp="1"/>
          </p:cNvSpPr>
          <p:nvPr>
            <p:ph idx="1"/>
          </p:nvPr>
        </p:nvSpPr>
        <p:spPr/>
        <p:txBody>
          <a:bodyPr/>
          <a:lstStyle/>
          <a:p>
            <a:pPr>
              <a:buNone/>
            </a:pPr>
            <a:r>
              <a:rPr lang="ru-RU" sz="2400" b="1" dirty="0" smtClean="0"/>
              <a:t>На </a:t>
            </a:r>
            <a:r>
              <a:rPr lang="ru-RU" sz="2400" b="1" dirty="0" err="1" smtClean="0"/>
              <a:t>глиня</a:t>
            </a:r>
            <a:r>
              <a:rPr lang="ru-RU" sz="2400" b="1" dirty="0" smtClean="0"/>
              <a:t>(1)</a:t>
            </a:r>
            <a:r>
              <a:rPr lang="ru-RU" sz="2400" b="1" dirty="0" err="1" smtClean="0"/>
              <a:t>ом</a:t>
            </a:r>
            <a:r>
              <a:rPr lang="ru-RU" sz="2400" b="1" dirty="0" smtClean="0"/>
              <a:t> </a:t>
            </a:r>
            <a:r>
              <a:rPr lang="ru-RU" sz="2400" b="1" dirty="0" err="1" smtClean="0"/>
              <a:t>истопта</a:t>
            </a:r>
            <a:r>
              <a:rPr lang="ru-RU" sz="2400" b="1" dirty="0" smtClean="0"/>
              <a:t>(2)</a:t>
            </a:r>
            <a:r>
              <a:rPr lang="ru-RU" sz="2400" b="1" dirty="0" err="1" smtClean="0"/>
              <a:t>ом</a:t>
            </a:r>
            <a:r>
              <a:rPr lang="ru-RU" sz="2400" b="1" dirty="0" smtClean="0"/>
              <a:t> полу томился ране(3)</a:t>
            </a:r>
            <a:r>
              <a:rPr lang="ru-RU" sz="2400" b="1" dirty="0" err="1" smtClean="0"/>
              <a:t>ый</a:t>
            </a:r>
            <a:r>
              <a:rPr lang="ru-RU" sz="2400" b="1" dirty="0" smtClean="0"/>
              <a:t> </a:t>
            </a:r>
            <a:r>
              <a:rPr lang="ru-RU" sz="2400" b="1" dirty="0" err="1" smtClean="0"/>
              <a:t>пле</a:t>
            </a:r>
            <a:r>
              <a:rPr lang="ru-RU" sz="2400" b="1" dirty="0" smtClean="0"/>
              <a:t>(4)</a:t>
            </a:r>
            <a:r>
              <a:rPr lang="ru-RU" sz="2400" b="1" dirty="0" err="1" smtClean="0"/>
              <a:t>ый</a:t>
            </a:r>
            <a:r>
              <a:rPr lang="ru-RU" sz="2400" b="1" dirty="0" smtClean="0"/>
              <a:t> с </a:t>
            </a:r>
            <a:r>
              <a:rPr lang="ru-RU" sz="2400" b="1" dirty="0" err="1" smtClean="0"/>
              <a:t>болезне</a:t>
            </a:r>
            <a:r>
              <a:rPr lang="ru-RU" sz="2400" b="1" dirty="0" smtClean="0"/>
              <a:t>(5)</a:t>
            </a:r>
            <a:r>
              <a:rPr lang="ru-RU" sz="2400" b="1" dirty="0" err="1" smtClean="0"/>
              <a:t>ым</a:t>
            </a:r>
            <a:r>
              <a:rPr lang="ru-RU" sz="2400" b="1" dirty="0" smtClean="0"/>
              <a:t> выражением лица.</a:t>
            </a:r>
            <a:endParaRPr lang="ru-RU" sz="2400" dirty="0" smtClean="0"/>
          </a:p>
          <a:p>
            <a:pPr>
              <a:buNone/>
            </a:pPr>
            <a:r>
              <a:rPr lang="ru-RU" sz="2400" b="1" dirty="0" smtClean="0"/>
              <a:t>1) 2, 3, 4</a:t>
            </a:r>
            <a:endParaRPr lang="ru-RU" sz="2400" dirty="0" smtClean="0"/>
          </a:p>
          <a:p>
            <a:pPr>
              <a:buNone/>
            </a:pPr>
            <a:r>
              <a:rPr lang="ru-RU" sz="2400" b="1" dirty="0" smtClean="0"/>
              <a:t>2) 3, 4, 5</a:t>
            </a:r>
            <a:endParaRPr lang="ru-RU" sz="2400" dirty="0" smtClean="0"/>
          </a:p>
          <a:p>
            <a:pPr>
              <a:buNone/>
            </a:pPr>
            <a:r>
              <a:rPr lang="ru-RU" sz="2400" b="1" dirty="0" smtClean="0"/>
              <a:t>3) 1, 2, 5</a:t>
            </a:r>
            <a:endParaRPr lang="ru-RU" sz="2400" dirty="0" smtClean="0"/>
          </a:p>
          <a:p>
            <a:pPr>
              <a:buNone/>
            </a:pPr>
            <a:r>
              <a:rPr lang="ru-RU" sz="2400" b="1" dirty="0" smtClean="0"/>
              <a:t>4) 1, 3</a:t>
            </a:r>
            <a:endParaRPr lang="ru-RU" sz="2400" dirty="0" smtClean="0"/>
          </a:p>
          <a:p>
            <a:endParaRPr lang="ru-RU" sz="2400" dirty="0"/>
          </a:p>
        </p:txBody>
      </p:sp>
      <p:sp>
        <p:nvSpPr>
          <p:cNvPr id="4" name="Овал 3"/>
          <p:cNvSpPr/>
          <p:nvPr/>
        </p:nvSpPr>
        <p:spPr>
          <a:xfrm>
            <a:off x="5715000" y="3886200"/>
            <a:ext cx="1143000" cy="10668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3200" b="1" dirty="0" smtClean="0">
                <a:solidFill>
                  <a:schemeClr val="bg1">
                    <a:lumMod val="50000"/>
                  </a:schemeClr>
                </a:solidFill>
              </a:rPr>
              <a:t>4</a:t>
            </a:r>
            <a:endParaRPr lang="ru-RU" sz="3200" b="1" dirty="0">
              <a:solidFill>
                <a:schemeClr val="bg1">
                  <a:lumMod val="50000"/>
                </a:schemeClr>
              </a:solidFill>
            </a:endParaRPr>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5"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anim calcmode="lin" valueType="num">
                                      <p:cBhvr>
                                        <p:cTn id="8" dur="500" fill="hold"/>
                                        <p:tgtEl>
                                          <p:spTgt spid="4"/>
                                        </p:tgtEl>
                                        <p:attrNameLst>
                                          <p:attrName>style.rotation</p:attrName>
                                        </p:attrNameLst>
                                      </p:cBhvr>
                                      <p:tavLst>
                                        <p:tav tm="0">
                                          <p:val>
                                            <p:fltVal val="720"/>
                                          </p:val>
                                        </p:tav>
                                        <p:tav tm="100000">
                                          <p:val>
                                            <p:fltVal val="0"/>
                                          </p:val>
                                        </p:tav>
                                      </p:tavLst>
                                    </p:anim>
                                    <p:anim calcmode="lin" valueType="num">
                                      <p:cBhvr>
                                        <p:cTn id="9" dur="500" fill="hold"/>
                                        <p:tgtEl>
                                          <p:spTgt spid="4"/>
                                        </p:tgtEl>
                                        <p:attrNameLst>
                                          <p:attrName>ppt_h</p:attrName>
                                        </p:attrNameLst>
                                      </p:cBhvr>
                                      <p:tavLst>
                                        <p:tav tm="0">
                                          <p:val>
                                            <p:fltVal val="0"/>
                                          </p:val>
                                        </p:tav>
                                        <p:tav tm="100000">
                                          <p:val>
                                            <p:strVal val="#ppt_h"/>
                                          </p:val>
                                        </p:tav>
                                      </p:tavLst>
                                    </p:anim>
                                    <p:anim calcmode="lin" valueType="num">
                                      <p:cBhvr>
                                        <p:cTn id="10" dur="500" fill="hold"/>
                                        <p:tgtEl>
                                          <p:spTgt spid="4"/>
                                        </p:tgtEl>
                                        <p:attrNameLst>
                                          <p:attrName>ppt_w</p:attrName>
                                        </p:attrNameLst>
                                      </p:cBhvr>
                                      <p:tavLst>
                                        <p:tav tm="0">
                                          <p:val>
                                            <p:fltVal val="0"/>
                                          </p:val>
                                        </p:tav>
                                        <p:tav tm="100000">
                                          <p:val>
                                            <p:strVal val="#ppt_w"/>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z="2800" dirty="0" smtClean="0"/>
              <a:t>В каком варианте ответа правильно указаны все цифры, на месте которых пишется одна буква Н?</a:t>
            </a:r>
            <a:br>
              <a:rPr lang="ru-RU" sz="2800" dirty="0" smtClean="0"/>
            </a:br>
            <a:endParaRPr lang="ru-RU" sz="2800" dirty="0"/>
          </a:p>
        </p:txBody>
      </p:sp>
      <p:sp>
        <p:nvSpPr>
          <p:cNvPr id="3" name="Содержимое 2"/>
          <p:cNvSpPr>
            <a:spLocks noGrp="1"/>
          </p:cNvSpPr>
          <p:nvPr>
            <p:ph idx="1"/>
          </p:nvPr>
        </p:nvSpPr>
        <p:spPr/>
        <p:txBody>
          <a:bodyPr/>
          <a:lstStyle/>
          <a:p>
            <a:pPr>
              <a:buNone/>
            </a:pPr>
            <a:r>
              <a:rPr lang="ru-RU" sz="2400" b="1" dirty="0" smtClean="0"/>
              <a:t>Охотники остановились у озера, </a:t>
            </a:r>
            <a:r>
              <a:rPr lang="ru-RU" sz="2400" b="1" dirty="0" err="1" smtClean="0"/>
              <a:t>восторже</a:t>
            </a:r>
            <a:r>
              <a:rPr lang="ru-RU" sz="2400" b="1" dirty="0" smtClean="0"/>
              <a:t>(1)о любуясь его серебря(2)ой гладью, чистыми </a:t>
            </a:r>
            <a:r>
              <a:rPr lang="ru-RU" sz="2400" b="1" dirty="0" err="1" smtClean="0"/>
              <a:t>песча</a:t>
            </a:r>
            <a:r>
              <a:rPr lang="ru-RU" sz="2400" b="1" dirty="0" smtClean="0"/>
              <a:t>(3)</a:t>
            </a:r>
            <a:r>
              <a:rPr lang="ru-RU" sz="2400" b="1" dirty="0" err="1" smtClean="0"/>
              <a:t>ыми</a:t>
            </a:r>
            <a:r>
              <a:rPr lang="ru-RU" sz="2400" b="1" dirty="0" smtClean="0"/>
              <a:t> берегами, лебеди(4)ой стаей, величаво плавающей у берега.</a:t>
            </a:r>
            <a:endParaRPr lang="ru-RU" sz="2400" dirty="0" smtClean="0"/>
          </a:p>
          <a:p>
            <a:pPr>
              <a:buNone/>
            </a:pPr>
            <a:r>
              <a:rPr lang="ru-RU" sz="2400" b="1" dirty="0" smtClean="0"/>
              <a:t>1) 1, 2, 3</a:t>
            </a:r>
            <a:endParaRPr lang="ru-RU" sz="2400" dirty="0" smtClean="0"/>
          </a:p>
          <a:p>
            <a:pPr>
              <a:buNone/>
            </a:pPr>
            <a:r>
              <a:rPr lang="ru-RU" sz="2400" b="1" dirty="0" smtClean="0"/>
              <a:t>2) 2, 3</a:t>
            </a:r>
            <a:endParaRPr lang="ru-RU" sz="2400" dirty="0" smtClean="0"/>
          </a:p>
          <a:p>
            <a:pPr>
              <a:buNone/>
            </a:pPr>
            <a:r>
              <a:rPr lang="ru-RU" sz="2400" b="1" dirty="0" smtClean="0"/>
              <a:t>3) 2, 3, 4</a:t>
            </a:r>
            <a:endParaRPr lang="ru-RU" sz="2400" dirty="0" smtClean="0"/>
          </a:p>
          <a:p>
            <a:pPr>
              <a:buNone/>
            </a:pPr>
            <a:r>
              <a:rPr lang="ru-RU" sz="2400" b="1" dirty="0" smtClean="0"/>
              <a:t>4) 1, 3, 4</a:t>
            </a:r>
            <a:endParaRPr lang="ru-RU" sz="2400" dirty="0" smtClean="0"/>
          </a:p>
          <a:p>
            <a:endParaRPr lang="ru-RU" sz="2400" dirty="0"/>
          </a:p>
        </p:txBody>
      </p:sp>
      <p:sp>
        <p:nvSpPr>
          <p:cNvPr id="4" name="Овал 3"/>
          <p:cNvSpPr/>
          <p:nvPr/>
        </p:nvSpPr>
        <p:spPr>
          <a:xfrm>
            <a:off x="5715000" y="3886200"/>
            <a:ext cx="1143000" cy="10668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3200" b="1" dirty="0" smtClean="0">
                <a:solidFill>
                  <a:schemeClr val="bg1">
                    <a:lumMod val="50000"/>
                  </a:schemeClr>
                </a:solidFill>
              </a:rPr>
              <a:t>3</a:t>
            </a:r>
            <a:endParaRPr lang="ru-RU" sz="3200" b="1" dirty="0">
              <a:solidFill>
                <a:schemeClr val="bg1">
                  <a:lumMod val="50000"/>
                </a:schemeClr>
              </a:solidFill>
            </a:endParaRPr>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5"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anim calcmode="lin" valueType="num">
                                      <p:cBhvr>
                                        <p:cTn id="8" dur="500" fill="hold"/>
                                        <p:tgtEl>
                                          <p:spTgt spid="4"/>
                                        </p:tgtEl>
                                        <p:attrNameLst>
                                          <p:attrName>style.rotation</p:attrName>
                                        </p:attrNameLst>
                                      </p:cBhvr>
                                      <p:tavLst>
                                        <p:tav tm="0">
                                          <p:val>
                                            <p:fltVal val="720"/>
                                          </p:val>
                                        </p:tav>
                                        <p:tav tm="100000">
                                          <p:val>
                                            <p:fltVal val="0"/>
                                          </p:val>
                                        </p:tav>
                                      </p:tavLst>
                                    </p:anim>
                                    <p:anim calcmode="lin" valueType="num">
                                      <p:cBhvr>
                                        <p:cTn id="9" dur="500" fill="hold"/>
                                        <p:tgtEl>
                                          <p:spTgt spid="4"/>
                                        </p:tgtEl>
                                        <p:attrNameLst>
                                          <p:attrName>ppt_h</p:attrName>
                                        </p:attrNameLst>
                                      </p:cBhvr>
                                      <p:tavLst>
                                        <p:tav tm="0">
                                          <p:val>
                                            <p:fltVal val="0"/>
                                          </p:val>
                                        </p:tav>
                                        <p:tav tm="100000">
                                          <p:val>
                                            <p:strVal val="#ppt_h"/>
                                          </p:val>
                                        </p:tav>
                                      </p:tavLst>
                                    </p:anim>
                                    <p:anim calcmode="lin" valueType="num">
                                      <p:cBhvr>
                                        <p:cTn id="10" dur="500" fill="hold"/>
                                        <p:tgtEl>
                                          <p:spTgt spid="4"/>
                                        </p:tgtEl>
                                        <p:attrNameLst>
                                          <p:attrName>ppt_w</p:attrName>
                                        </p:attrNameLst>
                                      </p:cBhvr>
                                      <p:tavLst>
                                        <p:tav tm="0">
                                          <p:val>
                                            <p:fltVal val="0"/>
                                          </p:val>
                                        </p:tav>
                                        <p:tav tm="100000">
                                          <p:val>
                                            <p:strVal val="#ppt_w"/>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14400" y="5426075"/>
            <a:ext cx="7543800" cy="1431925"/>
          </a:xfrm>
        </p:spPr>
        <p:txBody>
          <a:bodyPr/>
          <a:lstStyle/>
          <a:p>
            <a:r>
              <a:rPr lang="ru-RU" sz="2800" dirty="0" smtClean="0"/>
              <a:t>Вставить пропущенные буквы</a:t>
            </a:r>
            <a:endParaRPr lang="ru-RU" sz="2800" dirty="0"/>
          </a:p>
        </p:txBody>
      </p:sp>
      <p:sp>
        <p:nvSpPr>
          <p:cNvPr id="3" name="Содержимое 2"/>
          <p:cNvSpPr>
            <a:spLocks noGrp="1"/>
          </p:cNvSpPr>
          <p:nvPr>
            <p:ph idx="1"/>
          </p:nvPr>
        </p:nvSpPr>
        <p:spPr>
          <a:xfrm>
            <a:off x="0" y="0"/>
            <a:ext cx="9144000" cy="6096000"/>
          </a:xfrm>
        </p:spPr>
        <p:txBody>
          <a:bodyPr/>
          <a:lstStyle/>
          <a:p>
            <a:pPr>
              <a:lnSpc>
                <a:spcPct val="150000"/>
              </a:lnSpc>
              <a:buNone/>
            </a:pPr>
            <a:r>
              <a:rPr lang="ru-RU" sz="2000" b="1" dirty="0" err="1" smtClean="0">
                <a:effectLst/>
              </a:rPr>
              <a:t>агитацион</a:t>
            </a:r>
            <a:r>
              <a:rPr lang="ru-RU" sz="2000" b="1" dirty="0" smtClean="0">
                <a:effectLst/>
              </a:rPr>
              <a:t>..</a:t>
            </a:r>
            <a:r>
              <a:rPr lang="ru-RU" sz="2000" b="1" dirty="0" err="1" smtClean="0">
                <a:effectLst/>
              </a:rPr>
              <a:t>ый</a:t>
            </a:r>
            <a:r>
              <a:rPr lang="ru-RU" sz="2000" b="1" dirty="0" smtClean="0">
                <a:effectLst/>
              </a:rPr>
              <a:t> плакат, сибирская </a:t>
            </a:r>
            <a:r>
              <a:rPr lang="ru-RU" sz="2000" b="1" dirty="0" err="1" smtClean="0">
                <a:effectLst/>
              </a:rPr>
              <a:t>листвен</a:t>
            </a:r>
            <a:r>
              <a:rPr lang="ru-RU" sz="2000" b="1" dirty="0" smtClean="0">
                <a:effectLst/>
              </a:rPr>
              <a:t>..</a:t>
            </a:r>
            <a:r>
              <a:rPr lang="ru-RU" sz="2000" b="1" dirty="0" err="1" smtClean="0">
                <a:effectLst/>
              </a:rPr>
              <a:t>ица</a:t>
            </a:r>
            <a:r>
              <a:rPr lang="ru-RU" sz="2000" b="1" dirty="0" smtClean="0">
                <a:effectLst/>
              </a:rPr>
              <a:t>, сезон..</a:t>
            </a:r>
            <a:r>
              <a:rPr lang="ru-RU" sz="2000" b="1" dirty="0" err="1" smtClean="0">
                <a:effectLst/>
              </a:rPr>
              <a:t>ый</a:t>
            </a:r>
            <a:r>
              <a:rPr lang="ru-RU" sz="2000" b="1" dirty="0" smtClean="0">
                <a:effectLst/>
              </a:rPr>
              <a:t> рабочий, широкий подокон..</a:t>
            </a:r>
            <a:r>
              <a:rPr lang="ru-RU" sz="2000" b="1" dirty="0" err="1" smtClean="0">
                <a:effectLst/>
              </a:rPr>
              <a:t>ик</a:t>
            </a:r>
            <a:r>
              <a:rPr lang="ru-RU" sz="2000" b="1" dirty="0" smtClean="0">
                <a:effectLst/>
              </a:rPr>
              <a:t>, смелый дружин..</a:t>
            </a:r>
            <a:r>
              <a:rPr lang="ru-RU" sz="2000" b="1" dirty="0" err="1" smtClean="0">
                <a:effectLst/>
              </a:rPr>
              <a:t>ик</a:t>
            </a:r>
            <a:r>
              <a:rPr lang="ru-RU" sz="2000" b="1" dirty="0" smtClean="0">
                <a:effectLst/>
              </a:rPr>
              <a:t>, </a:t>
            </a:r>
            <a:r>
              <a:rPr lang="ru-RU" sz="2000" b="1" dirty="0" err="1" smtClean="0">
                <a:effectLst/>
              </a:rPr>
              <a:t>кост</a:t>
            </a:r>
            <a:r>
              <a:rPr lang="ru-RU" sz="2000" b="1" dirty="0" smtClean="0">
                <a:effectLst/>
              </a:rPr>
              <a:t>..н..ой нож, былин..</a:t>
            </a:r>
            <a:r>
              <a:rPr lang="ru-RU" sz="2000" b="1" dirty="0" err="1" smtClean="0">
                <a:effectLst/>
              </a:rPr>
              <a:t>ый</a:t>
            </a:r>
            <a:r>
              <a:rPr lang="ru-RU" sz="2000" b="1" dirty="0" smtClean="0">
                <a:effectLst/>
              </a:rPr>
              <a:t> герой, равнин..</a:t>
            </a:r>
            <a:r>
              <a:rPr lang="ru-RU" sz="2000" b="1" dirty="0" err="1" smtClean="0">
                <a:effectLst/>
              </a:rPr>
              <a:t>ый</a:t>
            </a:r>
            <a:r>
              <a:rPr lang="ru-RU" sz="2000" b="1" dirty="0" smtClean="0">
                <a:effectLst/>
              </a:rPr>
              <a:t> ландшафт, туман..</a:t>
            </a:r>
            <a:r>
              <a:rPr lang="ru-RU" sz="2000" b="1" dirty="0" err="1" smtClean="0">
                <a:effectLst/>
              </a:rPr>
              <a:t>ый</a:t>
            </a:r>
            <a:r>
              <a:rPr lang="ru-RU" sz="2000" b="1" dirty="0" smtClean="0">
                <a:effectLst/>
              </a:rPr>
              <a:t> вечер, </a:t>
            </a:r>
            <a:r>
              <a:rPr lang="ru-RU" sz="2000" b="1" dirty="0" err="1" smtClean="0">
                <a:effectLst/>
              </a:rPr>
              <a:t>шерст</a:t>
            </a:r>
            <a:r>
              <a:rPr lang="ru-RU" sz="2000" b="1" dirty="0" smtClean="0">
                <a:effectLst/>
              </a:rPr>
              <a:t>..н..ой шарф, </a:t>
            </a:r>
            <a:r>
              <a:rPr lang="ru-RU" sz="2000" b="1" dirty="0" err="1" smtClean="0">
                <a:effectLst/>
              </a:rPr>
              <a:t>льн</a:t>
            </a:r>
            <a:r>
              <a:rPr lang="ru-RU" sz="2000" b="1" dirty="0" smtClean="0">
                <a:effectLst/>
              </a:rPr>
              <a:t>..н..ой комплект, </a:t>
            </a:r>
            <a:r>
              <a:rPr lang="ru-RU" sz="2000" b="1" dirty="0" err="1" smtClean="0">
                <a:effectLst/>
              </a:rPr>
              <a:t>масл</a:t>
            </a:r>
            <a:r>
              <a:rPr lang="ru-RU" sz="2000" b="1" dirty="0" smtClean="0">
                <a:effectLst/>
              </a:rPr>
              <a:t>..н..</a:t>
            </a:r>
            <a:r>
              <a:rPr lang="ru-RU" sz="2000" b="1" dirty="0" err="1" smtClean="0">
                <a:effectLst/>
              </a:rPr>
              <a:t>ые</a:t>
            </a:r>
            <a:r>
              <a:rPr lang="ru-RU" sz="2000" b="1" dirty="0" smtClean="0">
                <a:effectLst/>
              </a:rPr>
              <a:t> краски, производствен..</a:t>
            </a:r>
            <a:r>
              <a:rPr lang="ru-RU" sz="2000" b="1" dirty="0" err="1" smtClean="0">
                <a:effectLst/>
              </a:rPr>
              <a:t>ый</a:t>
            </a:r>
            <a:r>
              <a:rPr lang="ru-RU" sz="2000" b="1" dirty="0" smtClean="0">
                <a:effectLst/>
              </a:rPr>
              <a:t> план, картин..</a:t>
            </a:r>
            <a:r>
              <a:rPr lang="ru-RU" sz="2000" b="1" dirty="0" err="1" smtClean="0">
                <a:effectLst/>
              </a:rPr>
              <a:t>ая</a:t>
            </a:r>
            <a:r>
              <a:rPr lang="ru-RU" sz="2000" b="1" dirty="0" smtClean="0">
                <a:effectLst/>
              </a:rPr>
              <a:t> галерея, глин..н..</a:t>
            </a:r>
            <a:r>
              <a:rPr lang="ru-RU" sz="2000" b="1" dirty="0" err="1" smtClean="0">
                <a:effectLst/>
              </a:rPr>
              <a:t>ый</a:t>
            </a:r>
            <a:r>
              <a:rPr lang="ru-RU" sz="2000" b="1" dirty="0" smtClean="0">
                <a:effectLst/>
              </a:rPr>
              <a:t> сосуд, бесчислен..</a:t>
            </a:r>
            <a:r>
              <a:rPr lang="ru-RU" sz="2000" b="1" dirty="0" err="1" smtClean="0">
                <a:effectLst/>
              </a:rPr>
              <a:t>ые</a:t>
            </a:r>
            <a:r>
              <a:rPr lang="ru-RU" sz="2000" b="1" dirty="0" smtClean="0">
                <a:effectLst/>
              </a:rPr>
              <a:t> ошибки, ураган..</a:t>
            </a:r>
            <a:r>
              <a:rPr lang="ru-RU" sz="2000" b="1" dirty="0" err="1" smtClean="0">
                <a:effectLst/>
              </a:rPr>
              <a:t>ый</a:t>
            </a:r>
            <a:r>
              <a:rPr lang="ru-RU" sz="2000" b="1" dirty="0" smtClean="0">
                <a:effectLst/>
              </a:rPr>
              <a:t> ветер, румян..</a:t>
            </a:r>
            <a:r>
              <a:rPr lang="ru-RU" sz="2000" b="1" dirty="0" err="1" smtClean="0">
                <a:effectLst/>
              </a:rPr>
              <a:t>ый</a:t>
            </a:r>
            <a:r>
              <a:rPr lang="ru-RU" sz="2000" b="1" dirty="0" smtClean="0">
                <a:effectLst/>
              </a:rPr>
              <a:t> малыш, </a:t>
            </a:r>
            <a:r>
              <a:rPr lang="ru-RU" sz="2000" b="1" dirty="0" err="1" smtClean="0">
                <a:effectLst/>
              </a:rPr>
              <a:t>бесцен</a:t>
            </a:r>
            <a:r>
              <a:rPr lang="ru-RU" sz="2000" b="1" dirty="0" smtClean="0">
                <a:effectLst/>
              </a:rPr>
              <a:t>..</a:t>
            </a:r>
            <a:r>
              <a:rPr lang="ru-RU" sz="2000" b="1" dirty="0" err="1" smtClean="0">
                <a:effectLst/>
              </a:rPr>
              <a:t>ый</a:t>
            </a:r>
            <a:r>
              <a:rPr lang="ru-RU" sz="2000" b="1" dirty="0" smtClean="0">
                <a:effectLst/>
              </a:rPr>
              <a:t> экземпляр, кон..</a:t>
            </a:r>
            <a:r>
              <a:rPr lang="ru-RU" sz="2000" b="1" dirty="0" err="1" smtClean="0">
                <a:effectLst/>
              </a:rPr>
              <a:t>ый</a:t>
            </a:r>
            <a:r>
              <a:rPr lang="ru-RU" sz="2000" b="1" dirty="0" smtClean="0">
                <a:effectLst/>
              </a:rPr>
              <a:t> спорт, </a:t>
            </a:r>
            <a:r>
              <a:rPr lang="ru-RU" sz="2000" b="1" dirty="0" err="1" smtClean="0">
                <a:effectLst/>
              </a:rPr>
              <a:t>петушин</a:t>
            </a:r>
            <a:r>
              <a:rPr lang="ru-RU" sz="2000" b="1" dirty="0" smtClean="0">
                <a:effectLst/>
              </a:rPr>
              <a:t>..</a:t>
            </a:r>
            <a:r>
              <a:rPr lang="ru-RU" sz="2000" b="1" dirty="0" err="1" smtClean="0">
                <a:effectLst/>
              </a:rPr>
              <a:t>ые</a:t>
            </a:r>
            <a:r>
              <a:rPr lang="ru-RU" sz="2000" b="1" dirty="0" smtClean="0">
                <a:effectLst/>
              </a:rPr>
              <a:t> бои, </a:t>
            </a:r>
          </a:p>
          <a:p>
            <a:pPr>
              <a:lnSpc>
                <a:spcPct val="150000"/>
              </a:lnSpc>
            </a:pPr>
            <a:endParaRPr lang="ru-RU" sz="2000" dirty="0" smtClean="0">
              <a:effectLst/>
            </a:endParaRPr>
          </a:p>
          <a:p>
            <a:endParaRPr lang="ru-RU" sz="2000" dirty="0"/>
          </a:p>
        </p:txBody>
      </p:sp>
    </p:spTree>
  </p:cSld>
  <p:clrMapOvr>
    <a:masterClrMapping/>
  </p:clrMapOvr>
  <p:transition>
    <p:wipe dir="r"/>
  </p:transition>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z="2800" dirty="0" smtClean="0"/>
              <a:t>В каком варианте ответа правильно указаны все цифры, на месте которых пишется две буквы Н?</a:t>
            </a:r>
            <a:br>
              <a:rPr lang="ru-RU" sz="2800" dirty="0" smtClean="0"/>
            </a:br>
            <a:endParaRPr lang="ru-RU" sz="2800" dirty="0"/>
          </a:p>
        </p:txBody>
      </p:sp>
      <p:sp>
        <p:nvSpPr>
          <p:cNvPr id="3" name="Содержимое 2"/>
          <p:cNvSpPr>
            <a:spLocks noGrp="1"/>
          </p:cNvSpPr>
          <p:nvPr>
            <p:ph idx="1"/>
          </p:nvPr>
        </p:nvSpPr>
        <p:spPr/>
        <p:txBody>
          <a:bodyPr/>
          <a:lstStyle/>
          <a:p>
            <a:pPr>
              <a:buNone/>
            </a:pPr>
            <a:r>
              <a:rPr lang="ru-RU" sz="2400" b="1" dirty="0" smtClean="0"/>
              <a:t>Хозяин, увидев </a:t>
            </a:r>
            <a:r>
              <a:rPr lang="ru-RU" sz="2400" b="1" dirty="0" err="1" smtClean="0"/>
              <a:t>нежда</a:t>
            </a:r>
            <a:r>
              <a:rPr lang="ru-RU" sz="2400" b="1" dirty="0" smtClean="0"/>
              <a:t>(1)ого и </a:t>
            </a:r>
            <a:r>
              <a:rPr lang="ru-RU" sz="2400" b="1" dirty="0" err="1" smtClean="0"/>
              <a:t>незва</a:t>
            </a:r>
            <a:r>
              <a:rPr lang="ru-RU" sz="2400" b="1" dirty="0" smtClean="0"/>
              <a:t>(2)ого гостя, </a:t>
            </a:r>
            <a:r>
              <a:rPr lang="ru-RU" sz="2400" b="1" dirty="0" err="1" smtClean="0"/>
              <a:t>раздраже</a:t>
            </a:r>
            <a:r>
              <a:rPr lang="ru-RU" sz="2400" b="1" dirty="0" smtClean="0"/>
              <a:t>(3)о и </a:t>
            </a:r>
            <a:r>
              <a:rPr lang="ru-RU" sz="2400" b="1" dirty="0" err="1" smtClean="0"/>
              <a:t>сконфуже</a:t>
            </a:r>
            <a:r>
              <a:rPr lang="ru-RU" sz="2400" b="1" dirty="0" smtClean="0"/>
              <a:t>(4)о поздоровался.</a:t>
            </a:r>
            <a:endParaRPr lang="ru-RU" sz="2400" dirty="0" smtClean="0"/>
          </a:p>
          <a:p>
            <a:pPr>
              <a:buNone/>
            </a:pPr>
            <a:r>
              <a:rPr lang="ru-RU" sz="2400" b="1" dirty="0" smtClean="0"/>
              <a:t>1) 1, 2, 3, 4</a:t>
            </a:r>
            <a:endParaRPr lang="ru-RU" sz="2400" dirty="0" smtClean="0"/>
          </a:p>
          <a:p>
            <a:pPr>
              <a:buNone/>
            </a:pPr>
            <a:r>
              <a:rPr lang="ru-RU" sz="2400" b="1" dirty="0" smtClean="0"/>
              <a:t>2) 2, 3, 4</a:t>
            </a:r>
            <a:endParaRPr lang="ru-RU" sz="2400" dirty="0" smtClean="0"/>
          </a:p>
          <a:p>
            <a:pPr>
              <a:buNone/>
            </a:pPr>
            <a:r>
              <a:rPr lang="ru-RU" sz="2400" b="1" dirty="0" smtClean="0"/>
              <a:t>3) 1, 2</a:t>
            </a:r>
            <a:endParaRPr lang="ru-RU" sz="2400" dirty="0" smtClean="0"/>
          </a:p>
          <a:p>
            <a:pPr>
              <a:buNone/>
            </a:pPr>
            <a:r>
              <a:rPr lang="ru-RU" sz="2400" b="1" dirty="0" smtClean="0"/>
              <a:t>4) 1, 3, 4</a:t>
            </a:r>
            <a:endParaRPr lang="ru-RU" sz="2400" dirty="0" smtClean="0"/>
          </a:p>
          <a:p>
            <a:endParaRPr lang="ru-RU" sz="2400" dirty="0"/>
          </a:p>
        </p:txBody>
      </p:sp>
      <p:sp>
        <p:nvSpPr>
          <p:cNvPr id="4" name="Овал 3"/>
          <p:cNvSpPr/>
          <p:nvPr/>
        </p:nvSpPr>
        <p:spPr>
          <a:xfrm>
            <a:off x="5715000" y="3886200"/>
            <a:ext cx="1143000" cy="10668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3200" b="1" dirty="0" smtClean="0">
                <a:solidFill>
                  <a:schemeClr val="bg1">
                    <a:lumMod val="50000"/>
                  </a:schemeClr>
                </a:solidFill>
              </a:rPr>
              <a:t>4</a:t>
            </a:r>
            <a:endParaRPr lang="ru-RU" sz="3200" b="1" dirty="0">
              <a:solidFill>
                <a:schemeClr val="bg1">
                  <a:lumMod val="50000"/>
                </a:schemeClr>
              </a:solidFill>
            </a:endParaRPr>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5"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anim calcmode="lin" valueType="num">
                                      <p:cBhvr>
                                        <p:cTn id="8" dur="500" fill="hold"/>
                                        <p:tgtEl>
                                          <p:spTgt spid="4"/>
                                        </p:tgtEl>
                                        <p:attrNameLst>
                                          <p:attrName>style.rotation</p:attrName>
                                        </p:attrNameLst>
                                      </p:cBhvr>
                                      <p:tavLst>
                                        <p:tav tm="0">
                                          <p:val>
                                            <p:fltVal val="720"/>
                                          </p:val>
                                        </p:tav>
                                        <p:tav tm="100000">
                                          <p:val>
                                            <p:fltVal val="0"/>
                                          </p:val>
                                        </p:tav>
                                      </p:tavLst>
                                    </p:anim>
                                    <p:anim calcmode="lin" valueType="num">
                                      <p:cBhvr>
                                        <p:cTn id="9" dur="500" fill="hold"/>
                                        <p:tgtEl>
                                          <p:spTgt spid="4"/>
                                        </p:tgtEl>
                                        <p:attrNameLst>
                                          <p:attrName>ppt_h</p:attrName>
                                        </p:attrNameLst>
                                      </p:cBhvr>
                                      <p:tavLst>
                                        <p:tav tm="0">
                                          <p:val>
                                            <p:fltVal val="0"/>
                                          </p:val>
                                        </p:tav>
                                        <p:tav tm="100000">
                                          <p:val>
                                            <p:strVal val="#ppt_h"/>
                                          </p:val>
                                        </p:tav>
                                      </p:tavLst>
                                    </p:anim>
                                    <p:anim calcmode="lin" valueType="num">
                                      <p:cBhvr>
                                        <p:cTn id="10" dur="500" fill="hold"/>
                                        <p:tgtEl>
                                          <p:spTgt spid="4"/>
                                        </p:tgtEl>
                                        <p:attrNameLst>
                                          <p:attrName>ppt_w</p:attrName>
                                        </p:attrNameLst>
                                      </p:cBhvr>
                                      <p:tavLst>
                                        <p:tav tm="0">
                                          <p:val>
                                            <p:fltVal val="0"/>
                                          </p:val>
                                        </p:tav>
                                        <p:tav tm="100000">
                                          <p:val>
                                            <p:strVal val="#ppt_w"/>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z="2800" dirty="0" smtClean="0"/>
              <a:t>В каком варианте ответа правильно указаны все цифры, на месте которых пишется две буквы Н?</a:t>
            </a:r>
            <a:br>
              <a:rPr lang="ru-RU" sz="2800" dirty="0" smtClean="0"/>
            </a:br>
            <a:endParaRPr lang="ru-RU" sz="2800" dirty="0"/>
          </a:p>
        </p:txBody>
      </p:sp>
      <p:sp>
        <p:nvSpPr>
          <p:cNvPr id="3" name="Содержимое 2"/>
          <p:cNvSpPr>
            <a:spLocks noGrp="1"/>
          </p:cNvSpPr>
          <p:nvPr>
            <p:ph idx="1"/>
          </p:nvPr>
        </p:nvSpPr>
        <p:spPr/>
        <p:txBody>
          <a:bodyPr/>
          <a:lstStyle/>
          <a:p>
            <a:pPr>
              <a:buNone/>
            </a:pPr>
            <a:r>
              <a:rPr lang="ru-RU" sz="2400" b="1" dirty="0" err="1" smtClean="0"/>
              <a:t>Сдержа</a:t>
            </a:r>
            <a:r>
              <a:rPr lang="ru-RU" sz="2400" b="1" dirty="0" smtClean="0"/>
              <a:t>(1)о поздоровавшись с вое(2)</a:t>
            </a:r>
            <a:r>
              <a:rPr lang="ru-RU" sz="2400" b="1" dirty="0" err="1" smtClean="0"/>
              <a:t>ыми</a:t>
            </a:r>
            <a:r>
              <a:rPr lang="ru-RU" sz="2400" b="1" dirty="0" smtClean="0"/>
              <a:t>, старик с </a:t>
            </a:r>
            <a:r>
              <a:rPr lang="ru-RU" sz="2400" b="1" dirty="0" err="1" smtClean="0"/>
              <a:t>каме</a:t>
            </a:r>
            <a:r>
              <a:rPr lang="ru-RU" sz="2400" b="1" dirty="0" smtClean="0"/>
              <a:t>(3)</a:t>
            </a:r>
            <a:r>
              <a:rPr lang="ru-RU" sz="2400" b="1" dirty="0" err="1" smtClean="0"/>
              <a:t>ым</a:t>
            </a:r>
            <a:r>
              <a:rPr lang="ru-RU" sz="2400" b="1" dirty="0" smtClean="0"/>
              <a:t> выражением лица протянул им кожа(4)</a:t>
            </a:r>
            <a:r>
              <a:rPr lang="ru-RU" sz="2400" b="1" dirty="0" err="1" smtClean="0"/>
              <a:t>ую</a:t>
            </a:r>
            <a:r>
              <a:rPr lang="ru-RU" sz="2400" b="1" dirty="0" smtClean="0"/>
              <a:t> пастушью сумку с </a:t>
            </a:r>
            <a:r>
              <a:rPr lang="ru-RU" sz="2400" b="1" dirty="0" err="1" smtClean="0"/>
              <a:t>жестя</a:t>
            </a:r>
            <a:r>
              <a:rPr lang="ru-RU" sz="2400" b="1" dirty="0" smtClean="0"/>
              <a:t>(5)</a:t>
            </a:r>
            <a:r>
              <a:rPr lang="ru-RU" sz="2400" b="1" dirty="0" err="1" smtClean="0"/>
              <a:t>ыми</a:t>
            </a:r>
            <a:r>
              <a:rPr lang="ru-RU" sz="2400" b="1" dirty="0" smtClean="0"/>
              <a:t> застежками.</a:t>
            </a:r>
            <a:endParaRPr lang="ru-RU" sz="2400" dirty="0" smtClean="0"/>
          </a:p>
          <a:p>
            <a:pPr>
              <a:buNone/>
            </a:pPr>
            <a:r>
              <a:rPr lang="ru-RU" sz="2400" b="1" dirty="0" smtClean="0"/>
              <a:t>1) 1, 2, 3</a:t>
            </a:r>
            <a:endParaRPr lang="ru-RU" sz="2400" dirty="0" smtClean="0"/>
          </a:p>
          <a:p>
            <a:pPr>
              <a:buNone/>
            </a:pPr>
            <a:r>
              <a:rPr lang="ru-RU" sz="2400" b="1" dirty="0" smtClean="0"/>
              <a:t>2) 3, 5</a:t>
            </a:r>
            <a:endParaRPr lang="ru-RU" sz="2400" dirty="0" smtClean="0"/>
          </a:p>
          <a:p>
            <a:pPr>
              <a:buNone/>
            </a:pPr>
            <a:r>
              <a:rPr lang="ru-RU" sz="2400" b="1" dirty="0" smtClean="0"/>
              <a:t>3) 1, 2, 4</a:t>
            </a:r>
            <a:endParaRPr lang="ru-RU" sz="2400" dirty="0" smtClean="0"/>
          </a:p>
          <a:p>
            <a:pPr>
              <a:buNone/>
            </a:pPr>
            <a:r>
              <a:rPr lang="ru-RU" sz="2400" b="1" dirty="0" smtClean="0"/>
              <a:t>4) 2, 3, 5</a:t>
            </a:r>
            <a:endParaRPr lang="ru-RU" sz="2400" dirty="0" smtClean="0"/>
          </a:p>
          <a:p>
            <a:endParaRPr lang="ru-RU" sz="2400" dirty="0"/>
          </a:p>
        </p:txBody>
      </p:sp>
      <p:sp>
        <p:nvSpPr>
          <p:cNvPr id="4" name="Овал 3"/>
          <p:cNvSpPr/>
          <p:nvPr/>
        </p:nvSpPr>
        <p:spPr>
          <a:xfrm>
            <a:off x="5715000" y="3886200"/>
            <a:ext cx="1143000" cy="10668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3200" b="1" dirty="0" smtClean="0">
                <a:solidFill>
                  <a:schemeClr val="bg1">
                    <a:lumMod val="50000"/>
                  </a:schemeClr>
                </a:solidFill>
              </a:rPr>
              <a:t>1</a:t>
            </a:r>
            <a:endParaRPr lang="ru-RU" sz="3200" b="1" dirty="0">
              <a:solidFill>
                <a:schemeClr val="bg1">
                  <a:lumMod val="50000"/>
                </a:schemeClr>
              </a:solidFill>
            </a:endParaRPr>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5"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anim calcmode="lin" valueType="num">
                                      <p:cBhvr>
                                        <p:cTn id="8" dur="500" fill="hold"/>
                                        <p:tgtEl>
                                          <p:spTgt spid="4"/>
                                        </p:tgtEl>
                                        <p:attrNameLst>
                                          <p:attrName>style.rotation</p:attrName>
                                        </p:attrNameLst>
                                      </p:cBhvr>
                                      <p:tavLst>
                                        <p:tav tm="0">
                                          <p:val>
                                            <p:fltVal val="720"/>
                                          </p:val>
                                        </p:tav>
                                        <p:tav tm="100000">
                                          <p:val>
                                            <p:fltVal val="0"/>
                                          </p:val>
                                        </p:tav>
                                      </p:tavLst>
                                    </p:anim>
                                    <p:anim calcmode="lin" valueType="num">
                                      <p:cBhvr>
                                        <p:cTn id="9" dur="500" fill="hold"/>
                                        <p:tgtEl>
                                          <p:spTgt spid="4"/>
                                        </p:tgtEl>
                                        <p:attrNameLst>
                                          <p:attrName>ppt_h</p:attrName>
                                        </p:attrNameLst>
                                      </p:cBhvr>
                                      <p:tavLst>
                                        <p:tav tm="0">
                                          <p:val>
                                            <p:fltVal val="0"/>
                                          </p:val>
                                        </p:tav>
                                        <p:tav tm="100000">
                                          <p:val>
                                            <p:strVal val="#ppt_h"/>
                                          </p:val>
                                        </p:tav>
                                      </p:tavLst>
                                    </p:anim>
                                    <p:anim calcmode="lin" valueType="num">
                                      <p:cBhvr>
                                        <p:cTn id="10" dur="500" fill="hold"/>
                                        <p:tgtEl>
                                          <p:spTgt spid="4"/>
                                        </p:tgtEl>
                                        <p:attrNameLst>
                                          <p:attrName>ppt_w</p:attrName>
                                        </p:attrNameLst>
                                      </p:cBhvr>
                                      <p:tavLst>
                                        <p:tav tm="0">
                                          <p:val>
                                            <p:fltVal val="0"/>
                                          </p:val>
                                        </p:tav>
                                        <p:tav tm="100000">
                                          <p:val>
                                            <p:strVal val="#ppt_w"/>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z="2800" dirty="0" smtClean="0"/>
              <a:t>В каком варианте ответа правильно указаны все цифры, на месте которых пишется две буквы Н?</a:t>
            </a:r>
            <a:br>
              <a:rPr lang="ru-RU" sz="2800" dirty="0" smtClean="0"/>
            </a:br>
            <a:endParaRPr lang="ru-RU" sz="2800" dirty="0"/>
          </a:p>
        </p:txBody>
      </p:sp>
      <p:sp>
        <p:nvSpPr>
          <p:cNvPr id="3" name="Содержимое 2"/>
          <p:cNvSpPr>
            <a:spLocks noGrp="1"/>
          </p:cNvSpPr>
          <p:nvPr>
            <p:ph idx="1"/>
          </p:nvPr>
        </p:nvSpPr>
        <p:spPr/>
        <p:txBody>
          <a:bodyPr/>
          <a:lstStyle/>
          <a:p>
            <a:pPr>
              <a:buNone/>
            </a:pPr>
            <a:r>
              <a:rPr lang="ru-RU" sz="2400" b="1" dirty="0" smtClean="0"/>
              <a:t>Сколько песен </a:t>
            </a:r>
            <a:r>
              <a:rPr lang="ru-RU" sz="2400" b="1" dirty="0" err="1" smtClean="0"/>
              <a:t>сложе</a:t>
            </a:r>
            <a:r>
              <a:rPr lang="ru-RU" sz="2400" b="1" dirty="0" smtClean="0"/>
              <a:t>(1)о про зиму, сколько поэм </a:t>
            </a:r>
            <a:r>
              <a:rPr lang="ru-RU" sz="2400" b="1" dirty="0" err="1" smtClean="0"/>
              <a:t>посвяще</a:t>
            </a:r>
            <a:r>
              <a:rPr lang="ru-RU" sz="2400" b="1" dirty="0" smtClean="0"/>
              <a:t>(2)о </a:t>
            </a:r>
            <a:r>
              <a:rPr lang="ru-RU" sz="2400" b="1" dirty="0" err="1" smtClean="0"/>
              <a:t>ю</a:t>
            </a:r>
            <a:r>
              <a:rPr lang="ru-RU" sz="2400" b="1" dirty="0" smtClean="0"/>
              <a:t>(3)ой </a:t>
            </a:r>
            <a:r>
              <a:rPr lang="ru-RU" sz="2400" b="1" dirty="0" err="1" smtClean="0"/>
              <a:t>писа</a:t>
            </a:r>
            <a:r>
              <a:rPr lang="ru-RU" sz="2400" b="1" dirty="0" smtClean="0"/>
              <a:t>(4)ой красавице в </a:t>
            </a:r>
            <a:r>
              <a:rPr lang="ru-RU" sz="2400" b="1" dirty="0" err="1" smtClean="0"/>
              <a:t>тка</a:t>
            </a:r>
            <a:r>
              <a:rPr lang="ru-RU" sz="2400" b="1" dirty="0" smtClean="0"/>
              <a:t>(5)</a:t>
            </a:r>
            <a:r>
              <a:rPr lang="ru-RU" sz="2400" b="1" dirty="0" err="1" smtClean="0"/>
              <a:t>ом</a:t>
            </a:r>
            <a:r>
              <a:rPr lang="ru-RU" sz="2400" b="1" dirty="0" smtClean="0"/>
              <a:t> жемчугами и серебром сарафане!</a:t>
            </a:r>
            <a:endParaRPr lang="ru-RU" sz="2400" dirty="0" smtClean="0"/>
          </a:p>
          <a:p>
            <a:pPr>
              <a:buNone/>
            </a:pPr>
            <a:r>
              <a:rPr lang="ru-RU" sz="2400" b="1" dirty="0" smtClean="0"/>
              <a:t>1) 2, 3, 4</a:t>
            </a:r>
            <a:endParaRPr lang="ru-RU" sz="2400" dirty="0" smtClean="0"/>
          </a:p>
          <a:p>
            <a:pPr>
              <a:buNone/>
            </a:pPr>
            <a:r>
              <a:rPr lang="ru-RU" sz="2400" b="1" dirty="0" smtClean="0"/>
              <a:t>2) 4, 5</a:t>
            </a:r>
            <a:endParaRPr lang="ru-RU" sz="2400" dirty="0" smtClean="0"/>
          </a:p>
          <a:p>
            <a:pPr>
              <a:buNone/>
            </a:pPr>
            <a:r>
              <a:rPr lang="ru-RU" sz="2400" b="1" dirty="0" smtClean="0"/>
              <a:t>3) 2, 3, 5</a:t>
            </a:r>
            <a:endParaRPr lang="ru-RU" sz="2400" dirty="0" smtClean="0"/>
          </a:p>
          <a:p>
            <a:pPr>
              <a:buNone/>
            </a:pPr>
            <a:r>
              <a:rPr lang="ru-RU" sz="2400" b="1" dirty="0" smtClean="0"/>
              <a:t>4) 5</a:t>
            </a:r>
            <a:endParaRPr lang="ru-RU" sz="2400" dirty="0" smtClean="0"/>
          </a:p>
          <a:p>
            <a:endParaRPr lang="ru-RU" sz="2400" dirty="0"/>
          </a:p>
        </p:txBody>
      </p:sp>
      <p:sp>
        <p:nvSpPr>
          <p:cNvPr id="4" name="Овал 3"/>
          <p:cNvSpPr/>
          <p:nvPr/>
        </p:nvSpPr>
        <p:spPr>
          <a:xfrm>
            <a:off x="5715000" y="3886200"/>
            <a:ext cx="1143000" cy="10668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3200" b="1" dirty="0" smtClean="0">
                <a:solidFill>
                  <a:schemeClr val="bg1">
                    <a:lumMod val="50000"/>
                  </a:schemeClr>
                </a:solidFill>
              </a:rPr>
              <a:t>4</a:t>
            </a:r>
            <a:endParaRPr lang="ru-RU" sz="3200" b="1" dirty="0">
              <a:solidFill>
                <a:schemeClr val="bg1">
                  <a:lumMod val="50000"/>
                </a:schemeClr>
              </a:solidFill>
            </a:endParaRPr>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5"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anim calcmode="lin" valueType="num">
                                      <p:cBhvr>
                                        <p:cTn id="8" dur="500" fill="hold"/>
                                        <p:tgtEl>
                                          <p:spTgt spid="4"/>
                                        </p:tgtEl>
                                        <p:attrNameLst>
                                          <p:attrName>style.rotation</p:attrName>
                                        </p:attrNameLst>
                                      </p:cBhvr>
                                      <p:tavLst>
                                        <p:tav tm="0">
                                          <p:val>
                                            <p:fltVal val="720"/>
                                          </p:val>
                                        </p:tav>
                                        <p:tav tm="100000">
                                          <p:val>
                                            <p:fltVal val="0"/>
                                          </p:val>
                                        </p:tav>
                                      </p:tavLst>
                                    </p:anim>
                                    <p:anim calcmode="lin" valueType="num">
                                      <p:cBhvr>
                                        <p:cTn id="9" dur="500" fill="hold"/>
                                        <p:tgtEl>
                                          <p:spTgt spid="4"/>
                                        </p:tgtEl>
                                        <p:attrNameLst>
                                          <p:attrName>ppt_h</p:attrName>
                                        </p:attrNameLst>
                                      </p:cBhvr>
                                      <p:tavLst>
                                        <p:tav tm="0">
                                          <p:val>
                                            <p:fltVal val="0"/>
                                          </p:val>
                                        </p:tav>
                                        <p:tav tm="100000">
                                          <p:val>
                                            <p:strVal val="#ppt_h"/>
                                          </p:val>
                                        </p:tav>
                                      </p:tavLst>
                                    </p:anim>
                                    <p:anim calcmode="lin" valueType="num">
                                      <p:cBhvr>
                                        <p:cTn id="10" dur="500" fill="hold"/>
                                        <p:tgtEl>
                                          <p:spTgt spid="4"/>
                                        </p:tgtEl>
                                        <p:attrNameLst>
                                          <p:attrName>ppt_w</p:attrName>
                                        </p:attrNameLst>
                                      </p:cBhvr>
                                      <p:tavLst>
                                        <p:tav tm="0">
                                          <p:val>
                                            <p:fltVal val="0"/>
                                          </p:val>
                                        </p:tav>
                                        <p:tav tm="100000">
                                          <p:val>
                                            <p:strVal val="#ppt_w"/>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z="2800" dirty="0" smtClean="0"/>
              <a:t>В каком варианте ответа правильно указаны все цифры, на месте которых пишется две буквы Н?</a:t>
            </a:r>
            <a:br>
              <a:rPr lang="ru-RU" sz="2800" dirty="0" smtClean="0"/>
            </a:br>
            <a:endParaRPr lang="ru-RU" sz="2800" dirty="0"/>
          </a:p>
        </p:txBody>
      </p:sp>
      <p:sp>
        <p:nvSpPr>
          <p:cNvPr id="3" name="Содержимое 2"/>
          <p:cNvSpPr>
            <a:spLocks noGrp="1"/>
          </p:cNvSpPr>
          <p:nvPr>
            <p:ph idx="1"/>
          </p:nvPr>
        </p:nvSpPr>
        <p:spPr/>
        <p:txBody>
          <a:bodyPr/>
          <a:lstStyle/>
          <a:p>
            <a:pPr>
              <a:buNone/>
            </a:pPr>
            <a:r>
              <a:rPr lang="ru-RU" sz="2400" b="1" dirty="0" smtClean="0"/>
              <a:t>Утро было </a:t>
            </a:r>
            <a:r>
              <a:rPr lang="ru-RU" sz="2400" b="1" dirty="0" err="1" smtClean="0"/>
              <a:t>безветре</a:t>
            </a:r>
            <a:r>
              <a:rPr lang="ru-RU" sz="2400" b="1" dirty="0" smtClean="0"/>
              <a:t>(1)о и </a:t>
            </a:r>
            <a:r>
              <a:rPr lang="ru-RU" sz="2400" b="1" dirty="0" err="1" smtClean="0"/>
              <a:t>румя</a:t>
            </a:r>
            <a:r>
              <a:rPr lang="ru-RU" sz="2400" b="1" dirty="0" smtClean="0"/>
              <a:t>(2)о; деревья, </a:t>
            </a:r>
            <a:r>
              <a:rPr lang="ru-RU" sz="2400" b="1" dirty="0" err="1" smtClean="0"/>
              <a:t>припороше</a:t>
            </a:r>
            <a:r>
              <a:rPr lang="ru-RU" sz="2400" b="1" dirty="0" smtClean="0"/>
              <a:t>(3)</a:t>
            </a:r>
            <a:r>
              <a:rPr lang="ru-RU" sz="2400" b="1" dirty="0" err="1" smtClean="0"/>
              <a:t>ые</a:t>
            </a:r>
            <a:r>
              <a:rPr lang="ru-RU" sz="2400" b="1" dirty="0" smtClean="0"/>
              <a:t> инеем, торжестве(4)о сияли в лучах утре(5)его солнца.</a:t>
            </a:r>
            <a:endParaRPr lang="ru-RU" sz="2400" dirty="0" smtClean="0"/>
          </a:p>
          <a:p>
            <a:pPr>
              <a:buNone/>
            </a:pPr>
            <a:r>
              <a:rPr lang="ru-RU" sz="2400" b="1" dirty="0" smtClean="0"/>
              <a:t>1) 3, 4, 5</a:t>
            </a:r>
            <a:endParaRPr lang="ru-RU" sz="2400" dirty="0" smtClean="0"/>
          </a:p>
          <a:p>
            <a:pPr>
              <a:buNone/>
            </a:pPr>
            <a:r>
              <a:rPr lang="ru-RU" sz="2400" b="1" dirty="0" smtClean="0"/>
              <a:t>2) 1, 3, 4</a:t>
            </a:r>
            <a:endParaRPr lang="ru-RU" sz="2400" dirty="0" smtClean="0"/>
          </a:p>
          <a:p>
            <a:pPr>
              <a:buNone/>
            </a:pPr>
            <a:r>
              <a:rPr lang="ru-RU" sz="2400" b="1" dirty="0" smtClean="0"/>
              <a:t>3) 1, 3, 4, 5</a:t>
            </a:r>
            <a:endParaRPr lang="ru-RU" sz="2400" dirty="0" smtClean="0"/>
          </a:p>
          <a:p>
            <a:pPr>
              <a:buNone/>
            </a:pPr>
            <a:r>
              <a:rPr lang="ru-RU" sz="2400" b="1" dirty="0" smtClean="0"/>
              <a:t>4) 2, 3, 4, 5</a:t>
            </a:r>
            <a:endParaRPr lang="ru-RU" sz="2400" dirty="0" smtClean="0"/>
          </a:p>
          <a:p>
            <a:endParaRPr lang="ru-RU" sz="2400" dirty="0"/>
          </a:p>
        </p:txBody>
      </p:sp>
      <p:sp>
        <p:nvSpPr>
          <p:cNvPr id="4" name="Овал 3"/>
          <p:cNvSpPr/>
          <p:nvPr/>
        </p:nvSpPr>
        <p:spPr>
          <a:xfrm>
            <a:off x="5715000" y="3886200"/>
            <a:ext cx="1143000" cy="10668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3200" b="1" dirty="0" smtClean="0">
                <a:solidFill>
                  <a:schemeClr val="bg1">
                    <a:lumMod val="50000"/>
                  </a:schemeClr>
                </a:solidFill>
              </a:rPr>
              <a:t>3</a:t>
            </a:r>
            <a:endParaRPr lang="ru-RU" sz="3200" b="1" dirty="0">
              <a:solidFill>
                <a:schemeClr val="bg1">
                  <a:lumMod val="50000"/>
                </a:schemeClr>
              </a:solidFill>
            </a:endParaRPr>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5"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anim calcmode="lin" valueType="num">
                                      <p:cBhvr>
                                        <p:cTn id="8" dur="500" fill="hold"/>
                                        <p:tgtEl>
                                          <p:spTgt spid="4"/>
                                        </p:tgtEl>
                                        <p:attrNameLst>
                                          <p:attrName>style.rotation</p:attrName>
                                        </p:attrNameLst>
                                      </p:cBhvr>
                                      <p:tavLst>
                                        <p:tav tm="0">
                                          <p:val>
                                            <p:fltVal val="720"/>
                                          </p:val>
                                        </p:tav>
                                        <p:tav tm="100000">
                                          <p:val>
                                            <p:fltVal val="0"/>
                                          </p:val>
                                        </p:tav>
                                      </p:tavLst>
                                    </p:anim>
                                    <p:anim calcmode="lin" valueType="num">
                                      <p:cBhvr>
                                        <p:cTn id="9" dur="500" fill="hold"/>
                                        <p:tgtEl>
                                          <p:spTgt spid="4"/>
                                        </p:tgtEl>
                                        <p:attrNameLst>
                                          <p:attrName>ppt_h</p:attrName>
                                        </p:attrNameLst>
                                      </p:cBhvr>
                                      <p:tavLst>
                                        <p:tav tm="0">
                                          <p:val>
                                            <p:fltVal val="0"/>
                                          </p:val>
                                        </p:tav>
                                        <p:tav tm="100000">
                                          <p:val>
                                            <p:strVal val="#ppt_h"/>
                                          </p:val>
                                        </p:tav>
                                      </p:tavLst>
                                    </p:anim>
                                    <p:anim calcmode="lin" valueType="num">
                                      <p:cBhvr>
                                        <p:cTn id="10" dur="500" fill="hold"/>
                                        <p:tgtEl>
                                          <p:spTgt spid="4"/>
                                        </p:tgtEl>
                                        <p:attrNameLst>
                                          <p:attrName>ppt_w</p:attrName>
                                        </p:attrNameLst>
                                      </p:cBhvr>
                                      <p:tavLst>
                                        <p:tav tm="0">
                                          <p:val>
                                            <p:fltVal val="0"/>
                                          </p:val>
                                        </p:tav>
                                        <p:tav tm="100000">
                                          <p:val>
                                            <p:strVal val="#ppt_w"/>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z="2800" dirty="0" smtClean="0"/>
              <a:t>В каком варианте ответа правильно указаны все цифры, на месте которых пишется две буквы Н?</a:t>
            </a:r>
            <a:br>
              <a:rPr lang="ru-RU" sz="2800" dirty="0" smtClean="0"/>
            </a:br>
            <a:endParaRPr lang="ru-RU" sz="2800" dirty="0"/>
          </a:p>
        </p:txBody>
      </p:sp>
      <p:sp>
        <p:nvSpPr>
          <p:cNvPr id="3" name="Содержимое 2"/>
          <p:cNvSpPr>
            <a:spLocks noGrp="1"/>
          </p:cNvSpPr>
          <p:nvPr>
            <p:ph idx="1"/>
          </p:nvPr>
        </p:nvSpPr>
        <p:spPr/>
        <p:txBody>
          <a:bodyPr/>
          <a:lstStyle/>
          <a:p>
            <a:pPr>
              <a:buNone/>
            </a:pPr>
            <a:r>
              <a:rPr lang="ru-RU" sz="2400" b="1" dirty="0" smtClean="0"/>
              <a:t>Один из аморальных принципов, </a:t>
            </a:r>
            <a:r>
              <a:rPr lang="ru-RU" sz="2400" b="1" dirty="0" err="1" smtClean="0"/>
              <a:t>подмече</a:t>
            </a:r>
            <a:r>
              <a:rPr lang="ru-RU" sz="2400" b="1" dirty="0" smtClean="0"/>
              <a:t>(1)</a:t>
            </a:r>
            <a:r>
              <a:rPr lang="ru-RU" sz="2400" b="1" dirty="0" err="1" smtClean="0"/>
              <a:t>ых</a:t>
            </a:r>
            <a:r>
              <a:rPr lang="ru-RU" sz="2400" b="1" dirty="0" smtClean="0"/>
              <a:t>, </a:t>
            </a:r>
            <a:r>
              <a:rPr lang="ru-RU" sz="2400" b="1" dirty="0" err="1" smtClean="0"/>
              <a:t>предсказа</a:t>
            </a:r>
            <a:r>
              <a:rPr lang="ru-RU" sz="2400" b="1" dirty="0" smtClean="0"/>
              <a:t>(2)</a:t>
            </a:r>
            <a:r>
              <a:rPr lang="ru-RU" sz="2400" b="1" dirty="0" err="1" smtClean="0"/>
              <a:t>ых</a:t>
            </a:r>
            <a:r>
              <a:rPr lang="ru-RU" sz="2400" b="1" dirty="0" smtClean="0"/>
              <a:t> и </a:t>
            </a:r>
            <a:r>
              <a:rPr lang="ru-RU" sz="2400" b="1" dirty="0" err="1" smtClean="0"/>
              <a:t>разоблаче</a:t>
            </a:r>
            <a:r>
              <a:rPr lang="ru-RU" sz="2400" b="1" dirty="0" smtClean="0"/>
              <a:t>(3)</a:t>
            </a:r>
            <a:r>
              <a:rPr lang="ru-RU" sz="2400" b="1" dirty="0" err="1" smtClean="0"/>
              <a:t>ых</a:t>
            </a:r>
            <a:r>
              <a:rPr lang="ru-RU" sz="2400" b="1" dirty="0" smtClean="0"/>
              <a:t> еще Ф.М.Достоевским, является принцип «Всё </a:t>
            </a:r>
            <a:r>
              <a:rPr lang="ru-RU" sz="2400" b="1" dirty="0" err="1" smtClean="0"/>
              <a:t>дозволе</a:t>
            </a:r>
            <a:r>
              <a:rPr lang="ru-RU" sz="2400" b="1" dirty="0" smtClean="0"/>
              <a:t>(4)о».</a:t>
            </a:r>
            <a:endParaRPr lang="ru-RU" sz="2400" dirty="0" smtClean="0"/>
          </a:p>
          <a:p>
            <a:pPr>
              <a:buNone/>
            </a:pPr>
            <a:r>
              <a:rPr lang="ru-RU" sz="2400" b="1" dirty="0" smtClean="0"/>
              <a:t>1) 1, 2, 3</a:t>
            </a:r>
            <a:endParaRPr lang="ru-RU" sz="2400" dirty="0" smtClean="0"/>
          </a:p>
          <a:p>
            <a:pPr>
              <a:buNone/>
            </a:pPr>
            <a:r>
              <a:rPr lang="ru-RU" sz="2400" b="1" dirty="0" smtClean="0"/>
              <a:t>2) 2, 3, 4</a:t>
            </a:r>
            <a:endParaRPr lang="ru-RU" sz="2400" dirty="0" smtClean="0"/>
          </a:p>
          <a:p>
            <a:pPr>
              <a:buNone/>
            </a:pPr>
            <a:r>
              <a:rPr lang="ru-RU" sz="2400" b="1" dirty="0" smtClean="0"/>
              <a:t>3) 3, 4</a:t>
            </a:r>
            <a:endParaRPr lang="ru-RU" sz="2400" dirty="0" smtClean="0"/>
          </a:p>
          <a:p>
            <a:pPr>
              <a:buNone/>
            </a:pPr>
            <a:r>
              <a:rPr lang="ru-RU" sz="2400" b="1" dirty="0" smtClean="0"/>
              <a:t>4) 1, 3, 4</a:t>
            </a:r>
            <a:endParaRPr lang="ru-RU" sz="2400" dirty="0" smtClean="0"/>
          </a:p>
          <a:p>
            <a:endParaRPr lang="ru-RU" sz="2400" dirty="0"/>
          </a:p>
        </p:txBody>
      </p:sp>
      <p:sp>
        <p:nvSpPr>
          <p:cNvPr id="4" name="Овал 3"/>
          <p:cNvSpPr/>
          <p:nvPr/>
        </p:nvSpPr>
        <p:spPr>
          <a:xfrm>
            <a:off x="5715000" y="3886200"/>
            <a:ext cx="1143000" cy="10668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3200" b="1" dirty="0" smtClean="0">
                <a:solidFill>
                  <a:schemeClr val="bg1">
                    <a:lumMod val="50000"/>
                  </a:schemeClr>
                </a:solidFill>
              </a:rPr>
              <a:t>1</a:t>
            </a:r>
            <a:endParaRPr lang="ru-RU" sz="3200" b="1" dirty="0">
              <a:solidFill>
                <a:schemeClr val="bg1">
                  <a:lumMod val="50000"/>
                </a:schemeClr>
              </a:solidFill>
            </a:endParaRPr>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5"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anim calcmode="lin" valueType="num">
                                      <p:cBhvr>
                                        <p:cTn id="8" dur="500" fill="hold"/>
                                        <p:tgtEl>
                                          <p:spTgt spid="4"/>
                                        </p:tgtEl>
                                        <p:attrNameLst>
                                          <p:attrName>style.rotation</p:attrName>
                                        </p:attrNameLst>
                                      </p:cBhvr>
                                      <p:tavLst>
                                        <p:tav tm="0">
                                          <p:val>
                                            <p:fltVal val="720"/>
                                          </p:val>
                                        </p:tav>
                                        <p:tav tm="100000">
                                          <p:val>
                                            <p:fltVal val="0"/>
                                          </p:val>
                                        </p:tav>
                                      </p:tavLst>
                                    </p:anim>
                                    <p:anim calcmode="lin" valueType="num">
                                      <p:cBhvr>
                                        <p:cTn id="9" dur="500" fill="hold"/>
                                        <p:tgtEl>
                                          <p:spTgt spid="4"/>
                                        </p:tgtEl>
                                        <p:attrNameLst>
                                          <p:attrName>ppt_h</p:attrName>
                                        </p:attrNameLst>
                                      </p:cBhvr>
                                      <p:tavLst>
                                        <p:tav tm="0">
                                          <p:val>
                                            <p:fltVal val="0"/>
                                          </p:val>
                                        </p:tav>
                                        <p:tav tm="100000">
                                          <p:val>
                                            <p:strVal val="#ppt_h"/>
                                          </p:val>
                                        </p:tav>
                                      </p:tavLst>
                                    </p:anim>
                                    <p:anim calcmode="lin" valueType="num">
                                      <p:cBhvr>
                                        <p:cTn id="10" dur="500" fill="hold"/>
                                        <p:tgtEl>
                                          <p:spTgt spid="4"/>
                                        </p:tgtEl>
                                        <p:attrNameLst>
                                          <p:attrName>ppt_w</p:attrName>
                                        </p:attrNameLst>
                                      </p:cBhvr>
                                      <p:tavLst>
                                        <p:tav tm="0">
                                          <p:val>
                                            <p:fltVal val="0"/>
                                          </p:val>
                                        </p:tav>
                                        <p:tav tm="100000">
                                          <p:val>
                                            <p:strVal val="#ppt_w"/>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z="2800" dirty="0" smtClean="0"/>
              <a:t>В каком варианте ответа правильно указаны все цифры, на месте которых пишется две буквы Н?</a:t>
            </a:r>
            <a:br>
              <a:rPr lang="ru-RU" sz="2800" dirty="0" smtClean="0"/>
            </a:br>
            <a:endParaRPr lang="ru-RU" sz="2800" dirty="0"/>
          </a:p>
        </p:txBody>
      </p:sp>
      <p:sp>
        <p:nvSpPr>
          <p:cNvPr id="3" name="Содержимое 2"/>
          <p:cNvSpPr>
            <a:spLocks noGrp="1"/>
          </p:cNvSpPr>
          <p:nvPr>
            <p:ph idx="1"/>
          </p:nvPr>
        </p:nvSpPr>
        <p:spPr/>
        <p:txBody>
          <a:bodyPr/>
          <a:lstStyle/>
          <a:p>
            <a:pPr>
              <a:buNone/>
            </a:pPr>
            <a:r>
              <a:rPr lang="ru-RU" sz="2400" b="1" dirty="0" smtClean="0"/>
              <a:t>Материальная </a:t>
            </a:r>
            <a:r>
              <a:rPr lang="ru-RU" sz="2400" b="1" dirty="0" err="1" smtClean="0"/>
              <a:t>обеспече</a:t>
            </a:r>
            <a:r>
              <a:rPr lang="ru-RU" sz="2400" b="1" dirty="0" smtClean="0"/>
              <a:t>(1)ость, лишние карма(2)</a:t>
            </a:r>
            <a:r>
              <a:rPr lang="ru-RU" sz="2400" b="1" dirty="0" err="1" smtClean="0"/>
              <a:t>ые</a:t>
            </a:r>
            <a:r>
              <a:rPr lang="ru-RU" sz="2400" b="1" dirty="0" smtClean="0"/>
              <a:t> деньги, </a:t>
            </a:r>
            <a:r>
              <a:rPr lang="ru-RU" sz="2400" b="1" dirty="0" err="1" smtClean="0"/>
              <a:t>неограниче</a:t>
            </a:r>
            <a:r>
              <a:rPr lang="ru-RU" sz="2400" b="1" dirty="0" smtClean="0"/>
              <a:t>(3)</a:t>
            </a:r>
            <a:r>
              <a:rPr lang="ru-RU" sz="2400" b="1" dirty="0" err="1" smtClean="0"/>
              <a:t>ые</a:t>
            </a:r>
            <a:r>
              <a:rPr lang="ru-RU" sz="2400" b="1" dirty="0" smtClean="0"/>
              <a:t> возможности и запросы этого </a:t>
            </a:r>
            <a:r>
              <a:rPr lang="ru-RU" sz="2400" b="1" dirty="0" err="1" smtClean="0"/>
              <a:t>конче</a:t>
            </a:r>
            <a:r>
              <a:rPr lang="ru-RU" sz="2400" b="1" dirty="0" smtClean="0"/>
              <a:t>(4)ого </a:t>
            </a:r>
            <a:r>
              <a:rPr lang="ru-RU" sz="2400" b="1" dirty="0" err="1" smtClean="0"/>
              <a:t>раскова</a:t>
            </a:r>
            <a:r>
              <a:rPr lang="ru-RU" sz="2400" b="1" dirty="0" smtClean="0"/>
              <a:t>(5)ого молодого человека сыграли с ним плохую шутку.</a:t>
            </a:r>
            <a:endParaRPr lang="ru-RU" sz="2400" dirty="0" smtClean="0"/>
          </a:p>
          <a:p>
            <a:pPr>
              <a:buNone/>
            </a:pPr>
            <a:r>
              <a:rPr lang="ru-RU" sz="2400" b="1" dirty="0" smtClean="0"/>
              <a:t>1) 1, 2, 3, 5</a:t>
            </a:r>
            <a:endParaRPr lang="ru-RU" sz="2400" dirty="0" smtClean="0"/>
          </a:p>
          <a:p>
            <a:pPr>
              <a:buNone/>
            </a:pPr>
            <a:r>
              <a:rPr lang="ru-RU" sz="2400" b="1" dirty="0" smtClean="0"/>
              <a:t>2) 2, 3, 4, 5</a:t>
            </a:r>
            <a:endParaRPr lang="ru-RU" sz="2400" dirty="0" smtClean="0"/>
          </a:p>
          <a:p>
            <a:pPr>
              <a:buNone/>
            </a:pPr>
            <a:r>
              <a:rPr lang="ru-RU" sz="2400" b="1" dirty="0" smtClean="0"/>
              <a:t>3) 1, 2, 3</a:t>
            </a:r>
            <a:endParaRPr lang="ru-RU" sz="2400" dirty="0" smtClean="0"/>
          </a:p>
          <a:p>
            <a:pPr>
              <a:buNone/>
            </a:pPr>
            <a:r>
              <a:rPr lang="ru-RU" sz="2400" b="1" dirty="0" smtClean="0"/>
              <a:t>4) 3, 4, 5</a:t>
            </a:r>
            <a:endParaRPr lang="ru-RU" sz="2400" dirty="0" smtClean="0"/>
          </a:p>
          <a:p>
            <a:endParaRPr lang="ru-RU" sz="2000" dirty="0"/>
          </a:p>
        </p:txBody>
      </p:sp>
      <p:sp>
        <p:nvSpPr>
          <p:cNvPr id="4" name="Овал 3"/>
          <p:cNvSpPr/>
          <p:nvPr/>
        </p:nvSpPr>
        <p:spPr>
          <a:xfrm>
            <a:off x="5715000" y="3886200"/>
            <a:ext cx="1143000" cy="10668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3200" b="1" dirty="0" smtClean="0">
                <a:solidFill>
                  <a:schemeClr val="bg1">
                    <a:lumMod val="50000"/>
                  </a:schemeClr>
                </a:solidFill>
              </a:rPr>
              <a:t>1</a:t>
            </a:r>
            <a:endParaRPr lang="ru-RU" sz="3200" b="1" dirty="0">
              <a:solidFill>
                <a:schemeClr val="bg1">
                  <a:lumMod val="50000"/>
                </a:schemeClr>
              </a:solidFill>
            </a:endParaRPr>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5"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anim calcmode="lin" valueType="num">
                                      <p:cBhvr>
                                        <p:cTn id="8" dur="500" fill="hold"/>
                                        <p:tgtEl>
                                          <p:spTgt spid="4"/>
                                        </p:tgtEl>
                                        <p:attrNameLst>
                                          <p:attrName>style.rotation</p:attrName>
                                        </p:attrNameLst>
                                      </p:cBhvr>
                                      <p:tavLst>
                                        <p:tav tm="0">
                                          <p:val>
                                            <p:fltVal val="720"/>
                                          </p:val>
                                        </p:tav>
                                        <p:tav tm="100000">
                                          <p:val>
                                            <p:fltVal val="0"/>
                                          </p:val>
                                        </p:tav>
                                      </p:tavLst>
                                    </p:anim>
                                    <p:anim calcmode="lin" valueType="num">
                                      <p:cBhvr>
                                        <p:cTn id="9" dur="500" fill="hold"/>
                                        <p:tgtEl>
                                          <p:spTgt spid="4"/>
                                        </p:tgtEl>
                                        <p:attrNameLst>
                                          <p:attrName>ppt_h</p:attrName>
                                        </p:attrNameLst>
                                      </p:cBhvr>
                                      <p:tavLst>
                                        <p:tav tm="0">
                                          <p:val>
                                            <p:fltVal val="0"/>
                                          </p:val>
                                        </p:tav>
                                        <p:tav tm="100000">
                                          <p:val>
                                            <p:strVal val="#ppt_h"/>
                                          </p:val>
                                        </p:tav>
                                      </p:tavLst>
                                    </p:anim>
                                    <p:anim calcmode="lin" valueType="num">
                                      <p:cBhvr>
                                        <p:cTn id="10" dur="500" fill="hold"/>
                                        <p:tgtEl>
                                          <p:spTgt spid="4"/>
                                        </p:tgtEl>
                                        <p:attrNameLst>
                                          <p:attrName>ppt_w</p:attrName>
                                        </p:attrNameLst>
                                      </p:cBhvr>
                                      <p:tavLst>
                                        <p:tav tm="0">
                                          <p:val>
                                            <p:fltVal val="0"/>
                                          </p:val>
                                        </p:tav>
                                        <p:tav tm="100000">
                                          <p:val>
                                            <p:strVal val="#ppt_w"/>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z="2800" dirty="0" smtClean="0"/>
              <a:t>В каком варианте ответа правильно указаны все цифры, на месте которых пишется две буквы Н?</a:t>
            </a:r>
            <a:br>
              <a:rPr lang="ru-RU" sz="2800" dirty="0" smtClean="0"/>
            </a:br>
            <a:endParaRPr lang="ru-RU" sz="2800" dirty="0"/>
          </a:p>
        </p:txBody>
      </p:sp>
      <p:sp>
        <p:nvSpPr>
          <p:cNvPr id="3" name="Содержимое 2"/>
          <p:cNvSpPr>
            <a:spLocks noGrp="1"/>
          </p:cNvSpPr>
          <p:nvPr>
            <p:ph idx="1"/>
          </p:nvPr>
        </p:nvSpPr>
        <p:spPr/>
        <p:txBody>
          <a:bodyPr/>
          <a:lstStyle/>
          <a:p>
            <a:pPr>
              <a:buNone/>
            </a:pPr>
            <a:r>
              <a:rPr lang="ru-RU" sz="2400" b="1" dirty="0" err="1" smtClean="0"/>
              <a:t>Свяще</a:t>
            </a:r>
            <a:r>
              <a:rPr lang="ru-RU" sz="2400" b="1" dirty="0" smtClean="0"/>
              <a:t>(1)</a:t>
            </a:r>
            <a:r>
              <a:rPr lang="ru-RU" sz="2400" b="1" dirty="0" err="1" smtClean="0"/>
              <a:t>ая</a:t>
            </a:r>
            <a:r>
              <a:rPr lang="ru-RU" sz="2400" b="1" dirty="0" smtClean="0"/>
              <a:t> </a:t>
            </a:r>
            <a:r>
              <a:rPr lang="ru-RU" sz="2400" b="1" dirty="0" err="1" smtClean="0"/>
              <a:t>обяза</a:t>
            </a:r>
            <a:r>
              <a:rPr lang="ru-RU" sz="2400" b="1" dirty="0" smtClean="0"/>
              <a:t>(2)ость наших </a:t>
            </a:r>
            <a:r>
              <a:rPr lang="ru-RU" sz="2400" b="1" dirty="0" err="1" smtClean="0"/>
              <a:t>соотечестве</a:t>
            </a:r>
            <a:r>
              <a:rPr lang="ru-RU" sz="2400" b="1" dirty="0" smtClean="0"/>
              <a:t>(3)</a:t>
            </a:r>
            <a:r>
              <a:rPr lang="ru-RU" sz="2400" b="1" dirty="0" err="1" smtClean="0"/>
              <a:t>иков</a:t>
            </a:r>
            <a:r>
              <a:rPr lang="ru-RU" sz="2400" b="1" dirty="0" smtClean="0"/>
              <a:t> — в самые </a:t>
            </a:r>
            <a:r>
              <a:rPr lang="ru-RU" sz="2400" b="1" dirty="0" err="1" smtClean="0"/>
              <a:t>студё</a:t>
            </a:r>
            <a:r>
              <a:rPr lang="ru-RU" sz="2400" b="1" dirty="0" smtClean="0"/>
              <a:t>(4)</a:t>
            </a:r>
            <a:r>
              <a:rPr lang="ru-RU" sz="2400" b="1" dirty="0" err="1" smtClean="0"/>
              <a:t>ые</a:t>
            </a:r>
            <a:r>
              <a:rPr lang="ru-RU" sz="2400" b="1" dirty="0" smtClean="0"/>
              <a:t> политические годы помнить о своем высоком назначении, </a:t>
            </a:r>
            <a:r>
              <a:rPr lang="ru-RU" sz="2400" b="1" dirty="0" err="1" smtClean="0"/>
              <a:t>предначерта</a:t>
            </a:r>
            <a:r>
              <a:rPr lang="ru-RU" sz="2400" b="1" dirty="0" smtClean="0"/>
              <a:t>(5)</a:t>
            </a:r>
            <a:r>
              <a:rPr lang="ru-RU" sz="2400" b="1" dirty="0" err="1" smtClean="0"/>
              <a:t>ом</a:t>
            </a:r>
            <a:r>
              <a:rPr lang="ru-RU" sz="2400" b="1" dirty="0" smtClean="0"/>
              <a:t> свыше.</a:t>
            </a:r>
            <a:endParaRPr lang="ru-RU" sz="2400" dirty="0" smtClean="0"/>
          </a:p>
          <a:p>
            <a:pPr>
              <a:buNone/>
            </a:pPr>
            <a:r>
              <a:rPr lang="ru-RU" sz="2400" b="1" dirty="0" smtClean="0"/>
              <a:t>1) 4, 5</a:t>
            </a:r>
            <a:endParaRPr lang="ru-RU" sz="2400" dirty="0" smtClean="0"/>
          </a:p>
          <a:p>
            <a:pPr>
              <a:buNone/>
            </a:pPr>
            <a:r>
              <a:rPr lang="ru-RU" sz="2400" b="1" dirty="0" smtClean="0"/>
              <a:t>2) 1, 3, 4</a:t>
            </a:r>
            <a:endParaRPr lang="ru-RU" sz="2400" dirty="0" smtClean="0"/>
          </a:p>
          <a:p>
            <a:pPr>
              <a:buNone/>
            </a:pPr>
            <a:r>
              <a:rPr lang="ru-RU" sz="2400" b="1" dirty="0" smtClean="0"/>
              <a:t>3) 1, 2, 3, 5</a:t>
            </a:r>
            <a:endParaRPr lang="ru-RU" sz="2400" dirty="0" smtClean="0"/>
          </a:p>
          <a:p>
            <a:pPr>
              <a:buNone/>
            </a:pPr>
            <a:r>
              <a:rPr lang="ru-RU" sz="2400" b="1" dirty="0" smtClean="0"/>
              <a:t>4) 1, 2, 5</a:t>
            </a:r>
            <a:endParaRPr lang="ru-RU" sz="2400" dirty="0" smtClean="0"/>
          </a:p>
          <a:p>
            <a:endParaRPr lang="ru-RU" sz="2400" dirty="0"/>
          </a:p>
        </p:txBody>
      </p:sp>
      <p:sp>
        <p:nvSpPr>
          <p:cNvPr id="4" name="Овал 3"/>
          <p:cNvSpPr/>
          <p:nvPr/>
        </p:nvSpPr>
        <p:spPr>
          <a:xfrm>
            <a:off x="5715000" y="3886200"/>
            <a:ext cx="1143000" cy="10668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3200" b="1" dirty="0" smtClean="0">
                <a:solidFill>
                  <a:schemeClr val="bg1">
                    <a:lumMod val="50000"/>
                  </a:schemeClr>
                </a:solidFill>
              </a:rPr>
              <a:t>3</a:t>
            </a:r>
            <a:endParaRPr lang="ru-RU" sz="3200" b="1" dirty="0">
              <a:solidFill>
                <a:schemeClr val="bg1">
                  <a:lumMod val="50000"/>
                </a:schemeClr>
              </a:solidFill>
            </a:endParaRPr>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5"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anim calcmode="lin" valueType="num">
                                      <p:cBhvr>
                                        <p:cTn id="8" dur="500" fill="hold"/>
                                        <p:tgtEl>
                                          <p:spTgt spid="4"/>
                                        </p:tgtEl>
                                        <p:attrNameLst>
                                          <p:attrName>style.rotation</p:attrName>
                                        </p:attrNameLst>
                                      </p:cBhvr>
                                      <p:tavLst>
                                        <p:tav tm="0">
                                          <p:val>
                                            <p:fltVal val="720"/>
                                          </p:val>
                                        </p:tav>
                                        <p:tav tm="100000">
                                          <p:val>
                                            <p:fltVal val="0"/>
                                          </p:val>
                                        </p:tav>
                                      </p:tavLst>
                                    </p:anim>
                                    <p:anim calcmode="lin" valueType="num">
                                      <p:cBhvr>
                                        <p:cTn id="9" dur="500" fill="hold"/>
                                        <p:tgtEl>
                                          <p:spTgt spid="4"/>
                                        </p:tgtEl>
                                        <p:attrNameLst>
                                          <p:attrName>ppt_h</p:attrName>
                                        </p:attrNameLst>
                                      </p:cBhvr>
                                      <p:tavLst>
                                        <p:tav tm="0">
                                          <p:val>
                                            <p:fltVal val="0"/>
                                          </p:val>
                                        </p:tav>
                                        <p:tav tm="100000">
                                          <p:val>
                                            <p:strVal val="#ppt_h"/>
                                          </p:val>
                                        </p:tav>
                                      </p:tavLst>
                                    </p:anim>
                                    <p:anim calcmode="lin" valueType="num">
                                      <p:cBhvr>
                                        <p:cTn id="10" dur="500" fill="hold"/>
                                        <p:tgtEl>
                                          <p:spTgt spid="4"/>
                                        </p:tgtEl>
                                        <p:attrNameLst>
                                          <p:attrName>ppt_w</p:attrName>
                                        </p:attrNameLst>
                                      </p:cBhvr>
                                      <p:tavLst>
                                        <p:tav tm="0">
                                          <p:val>
                                            <p:fltVal val="0"/>
                                          </p:val>
                                        </p:tav>
                                        <p:tav tm="100000">
                                          <p:val>
                                            <p:strVal val="#ppt_w"/>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5426075"/>
            <a:ext cx="7543800" cy="1431925"/>
          </a:xfrm>
        </p:spPr>
        <p:txBody>
          <a:bodyPr/>
          <a:lstStyle/>
          <a:p>
            <a:r>
              <a:rPr lang="ru-RU" sz="2800" dirty="0" smtClean="0"/>
              <a:t>Вставить пропущенные буквы</a:t>
            </a:r>
            <a:endParaRPr lang="ru-RU" sz="2800" dirty="0"/>
          </a:p>
        </p:txBody>
      </p:sp>
      <p:sp>
        <p:nvSpPr>
          <p:cNvPr id="3" name="Содержимое 2"/>
          <p:cNvSpPr>
            <a:spLocks noGrp="1"/>
          </p:cNvSpPr>
          <p:nvPr>
            <p:ph idx="1"/>
          </p:nvPr>
        </p:nvSpPr>
        <p:spPr>
          <a:xfrm>
            <a:off x="457200" y="0"/>
            <a:ext cx="8153400" cy="6096000"/>
          </a:xfrm>
        </p:spPr>
        <p:txBody>
          <a:bodyPr/>
          <a:lstStyle/>
          <a:p>
            <a:r>
              <a:rPr lang="ru-RU" sz="2400" b="1" dirty="0" smtClean="0">
                <a:effectLst/>
              </a:rPr>
              <a:t>ответствен..</a:t>
            </a:r>
            <a:r>
              <a:rPr lang="ru-RU" sz="2400" b="1" dirty="0" err="1" smtClean="0">
                <a:effectLst/>
              </a:rPr>
              <a:t>ый</a:t>
            </a:r>
            <a:r>
              <a:rPr lang="ru-RU" sz="2400" b="1" dirty="0" smtClean="0">
                <a:effectLst/>
              </a:rPr>
              <a:t> подход, прян..ость для борща, карман..</a:t>
            </a:r>
            <a:r>
              <a:rPr lang="ru-RU" sz="2400" b="1" dirty="0" err="1" smtClean="0">
                <a:effectLst/>
              </a:rPr>
              <a:t>ый</a:t>
            </a:r>
            <a:r>
              <a:rPr lang="ru-RU" sz="2400" b="1" dirty="0" smtClean="0">
                <a:effectLst/>
              </a:rPr>
              <a:t> фонарь, камен..</a:t>
            </a:r>
            <a:r>
              <a:rPr lang="ru-RU" sz="2400" b="1" dirty="0" err="1" smtClean="0">
                <a:effectLst/>
              </a:rPr>
              <a:t>ый</a:t>
            </a:r>
            <a:r>
              <a:rPr lang="ru-RU" sz="2400" b="1" dirty="0" smtClean="0">
                <a:effectLst/>
              </a:rPr>
              <a:t> дом, невежествен..</a:t>
            </a:r>
            <a:r>
              <a:rPr lang="ru-RU" sz="2400" b="1" dirty="0" err="1" smtClean="0">
                <a:effectLst/>
              </a:rPr>
              <a:t>ый</a:t>
            </a:r>
            <a:r>
              <a:rPr lang="ru-RU" sz="2400" b="1" dirty="0" smtClean="0">
                <a:effectLst/>
              </a:rPr>
              <a:t> ученик, фанатичный поклон..</a:t>
            </a:r>
            <a:r>
              <a:rPr lang="ru-RU" sz="2400" b="1" dirty="0" err="1" smtClean="0">
                <a:effectLst/>
              </a:rPr>
              <a:t>ик</a:t>
            </a:r>
            <a:r>
              <a:rPr lang="ru-RU" sz="2400" b="1" dirty="0" smtClean="0">
                <a:effectLst/>
              </a:rPr>
              <a:t>, поздравить именин..</a:t>
            </a:r>
            <a:r>
              <a:rPr lang="ru-RU" sz="2400" b="1" dirty="0" err="1" smtClean="0">
                <a:effectLst/>
              </a:rPr>
              <a:t>ика</a:t>
            </a:r>
            <a:r>
              <a:rPr lang="ru-RU" sz="2400" b="1" dirty="0" smtClean="0">
                <a:effectLst/>
              </a:rPr>
              <a:t>, искусствен..</a:t>
            </a:r>
            <a:r>
              <a:rPr lang="ru-RU" sz="2400" b="1" dirty="0" err="1" smtClean="0">
                <a:effectLst/>
              </a:rPr>
              <a:t>ый</a:t>
            </a:r>
            <a:r>
              <a:rPr lang="ru-RU" sz="2400" b="1" dirty="0" smtClean="0">
                <a:effectLst/>
              </a:rPr>
              <a:t> шелк, книга </a:t>
            </a:r>
            <a:r>
              <a:rPr lang="ru-RU" sz="2400" b="1" dirty="0" err="1" smtClean="0">
                <a:effectLst/>
              </a:rPr>
              <a:t>бесцен</a:t>
            </a:r>
            <a:r>
              <a:rPr lang="ru-RU" sz="2400" b="1" dirty="0" smtClean="0">
                <a:effectLst/>
              </a:rPr>
              <a:t>..а, девочка юн..а и ветрен..а, ошибки </a:t>
            </a:r>
            <a:r>
              <a:rPr lang="ru-RU" sz="2400" b="1" dirty="0" err="1" smtClean="0">
                <a:effectLst/>
              </a:rPr>
              <a:t>несомнен</a:t>
            </a:r>
            <a:r>
              <a:rPr lang="ru-RU" sz="2400" b="1" dirty="0" smtClean="0">
                <a:effectLst/>
              </a:rPr>
              <a:t>..</a:t>
            </a:r>
            <a:r>
              <a:rPr lang="ru-RU" sz="2400" b="1" dirty="0" err="1" smtClean="0">
                <a:effectLst/>
              </a:rPr>
              <a:t>ы</a:t>
            </a:r>
            <a:r>
              <a:rPr lang="ru-RU" sz="2400" b="1" dirty="0" smtClean="0">
                <a:effectLst/>
              </a:rPr>
              <a:t>, высказывания стран..</a:t>
            </a:r>
            <a:r>
              <a:rPr lang="ru-RU" sz="2400" b="1" dirty="0" err="1" smtClean="0">
                <a:effectLst/>
              </a:rPr>
              <a:t>ы</a:t>
            </a:r>
            <a:r>
              <a:rPr lang="ru-RU" sz="2400" b="1" dirty="0" smtClean="0">
                <a:effectLst/>
              </a:rPr>
              <a:t>, гора величествен..а, это свойствен..о всем детям, руки </a:t>
            </a:r>
            <a:r>
              <a:rPr lang="ru-RU" sz="2400" b="1" dirty="0" err="1" smtClean="0">
                <a:effectLst/>
              </a:rPr>
              <a:t>красн</a:t>
            </a:r>
            <a:r>
              <a:rPr lang="ru-RU" sz="2400" b="1" dirty="0" smtClean="0">
                <a:effectLst/>
              </a:rPr>
              <a:t>..</a:t>
            </a:r>
            <a:r>
              <a:rPr lang="ru-RU" sz="2400" b="1" dirty="0" err="1" smtClean="0">
                <a:effectLst/>
              </a:rPr>
              <a:t>ы</a:t>
            </a:r>
            <a:r>
              <a:rPr lang="ru-RU" sz="2400" b="1" dirty="0" smtClean="0">
                <a:effectLst/>
              </a:rPr>
              <a:t> и длин..</a:t>
            </a:r>
            <a:r>
              <a:rPr lang="ru-RU" sz="2400" b="1" dirty="0" err="1" smtClean="0">
                <a:effectLst/>
              </a:rPr>
              <a:t>ы</a:t>
            </a:r>
            <a:r>
              <a:rPr lang="ru-RU" sz="2400" b="1" dirty="0" smtClean="0">
                <a:effectLst/>
              </a:rPr>
              <a:t>, лед..н..</a:t>
            </a:r>
            <a:r>
              <a:rPr lang="ru-RU" sz="2400" b="1" dirty="0" err="1" smtClean="0">
                <a:effectLst/>
              </a:rPr>
              <a:t>ая</a:t>
            </a:r>
            <a:r>
              <a:rPr lang="ru-RU" sz="2400" b="1" dirty="0" smtClean="0">
                <a:effectLst/>
              </a:rPr>
              <a:t> корка, кров..н..ой след, далекая юн..</a:t>
            </a:r>
            <a:r>
              <a:rPr lang="ru-RU" sz="2400" b="1" dirty="0" err="1" smtClean="0">
                <a:effectLst/>
              </a:rPr>
              <a:t>сть</a:t>
            </a:r>
            <a:r>
              <a:rPr lang="ru-RU" sz="2400" b="1" dirty="0" smtClean="0">
                <a:effectLst/>
              </a:rPr>
              <a:t>.</a:t>
            </a:r>
            <a:endParaRPr lang="ru-RU" sz="2400" b="1" dirty="0"/>
          </a:p>
        </p:txBody>
      </p:sp>
    </p:spTree>
  </p:cSld>
  <p:clrMapOvr>
    <a:masterClrMapping/>
  </p:clrMapOvr>
  <p:transition>
    <p:wipe dir="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14400" y="5426075"/>
            <a:ext cx="7543800" cy="1431925"/>
          </a:xfrm>
        </p:spPr>
        <p:txBody>
          <a:bodyPr/>
          <a:lstStyle/>
          <a:p>
            <a:r>
              <a:rPr lang="ru-RU" sz="3200" dirty="0" smtClean="0"/>
              <a:t>Спишите, раскрыв скобки, вставив пропущенные буквы</a:t>
            </a:r>
            <a:endParaRPr lang="ru-RU" sz="3200" dirty="0"/>
          </a:p>
        </p:txBody>
      </p:sp>
      <p:sp>
        <p:nvSpPr>
          <p:cNvPr id="3" name="Содержимое 2"/>
          <p:cNvSpPr>
            <a:spLocks noGrp="1"/>
          </p:cNvSpPr>
          <p:nvPr>
            <p:ph idx="1"/>
          </p:nvPr>
        </p:nvSpPr>
        <p:spPr>
          <a:xfrm>
            <a:off x="381000" y="0"/>
            <a:ext cx="8534400" cy="6096000"/>
          </a:xfrm>
        </p:spPr>
        <p:txBody>
          <a:bodyPr/>
          <a:lstStyle/>
          <a:p>
            <a:r>
              <a:rPr lang="ru-RU" sz="2000" b="1" dirty="0" smtClean="0">
                <a:effectLst/>
              </a:rPr>
              <a:t>(Стари…</a:t>
            </a:r>
            <a:r>
              <a:rPr lang="ru-RU" sz="2000" b="1" dirty="0" err="1" smtClean="0">
                <a:effectLst/>
              </a:rPr>
              <a:t>ий</a:t>
            </a:r>
            <a:r>
              <a:rPr lang="ru-RU" sz="2000" b="1" dirty="0" smtClean="0">
                <a:effectLst/>
              </a:rPr>
              <a:t>) картина, (листве…</a:t>
            </a:r>
            <a:r>
              <a:rPr lang="ru-RU" sz="2000" b="1" dirty="0" err="1" smtClean="0">
                <a:effectLst/>
              </a:rPr>
              <a:t>ый</a:t>
            </a:r>
            <a:r>
              <a:rPr lang="ru-RU" sz="2000" b="1" dirty="0" smtClean="0">
                <a:effectLst/>
              </a:rPr>
              <a:t>) лес, (</a:t>
            </a:r>
            <a:r>
              <a:rPr lang="ru-RU" sz="2000" b="1" dirty="0" err="1" smtClean="0">
                <a:effectLst/>
              </a:rPr>
              <a:t>традицио</a:t>
            </a:r>
            <a:r>
              <a:rPr lang="ru-RU" sz="2000" b="1" dirty="0" smtClean="0">
                <a:effectLst/>
              </a:rPr>
              <a:t>…</a:t>
            </a:r>
            <a:r>
              <a:rPr lang="ru-RU" sz="2000" b="1" dirty="0" err="1" smtClean="0">
                <a:effectLst/>
              </a:rPr>
              <a:t>ий</a:t>
            </a:r>
            <a:r>
              <a:rPr lang="ru-RU" sz="2000" b="1" dirty="0" smtClean="0">
                <a:effectLst/>
              </a:rPr>
              <a:t>) встреча, (кожа…</a:t>
            </a:r>
            <a:r>
              <a:rPr lang="ru-RU" sz="2000" b="1" dirty="0" err="1" smtClean="0">
                <a:effectLst/>
              </a:rPr>
              <a:t>ый</a:t>
            </a:r>
            <a:r>
              <a:rPr lang="ru-RU" sz="2000" b="1" dirty="0" smtClean="0">
                <a:effectLst/>
              </a:rPr>
              <a:t>) диван, (</a:t>
            </a:r>
            <a:r>
              <a:rPr lang="ru-RU" sz="2000" b="1" dirty="0" err="1" smtClean="0">
                <a:effectLst/>
              </a:rPr>
              <a:t>кожев</a:t>
            </a:r>
            <a:r>
              <a:rPr lang="ru-RU" sz="2000" b="1" dirty="0" smtClean="0">
                <a:effectLst/>
              </a:rPr>
              <a:t>…</a:t>
            </a:r>
            <a:r>
              <a:rPr lang="ru-RU" sz="2000" b="1" dirty="0" err="1" smtClean="0">
                <a:effectLst/>
              </a:rPr>
              <a:t>ий</a:t>
            </a:r>
            <a:r>
              <a:rPr lang="ru-RU" sz="2000" b="1" dirty="0" smtClean="0">
                <a:effectLst/>
              </a:rPr>
              <a:t>) промышленность, (</a:t>
            </a:r>
            <a:r>
              <a:rPr lang="ru-RU" sz="2000" b="1" dirty="0" err="1" smtClean="0">
                <a:effectLst/>
              </a:rPr>
              <a:t>дивизи</a:t>
            </a:r>
            <a:r>
              <a:rPr lang="ru-RU" sz="2000" b="1" dirty="0" smtClean="0">
                <a:effectLst/>
              </a:rPr>
              <a:t>..</a:t>
            </a:r>
            <a:r>
              <a:rPr lang="ru-RU" sz="2000" b="1" dirty="0" err="1" smtClean="0">
                <a:effectLst/>
              </a:rPr>
              <a:t>ий</a:t>
            </a:r>
            <a:r>
              <a:rPr lang="ru-RU" sz="2000" b="1" dirty="0" smtClean="0">
                <a:effectLst/>
              </a:rPr>
              <a:t>) артиллерия, (</a:t>
            </a:r>
            <a:r>
              <a:rPr lang="ru-RU" sz="2000" b="1" dirty="0" err="1" smtClean="0">
                <a:effectLst/>
              </a:rPr>
              <a:t>гума</a:t>
            </a:r>
            <a:r>
              <a:rPr lang="ru-RU" sz="2000" b="1" dirty="0" smtClean="0">
                <a:effectLst/>
              </a:rPr>
              <a:t>..</a:t>
            </a:r>
            <a:r>
              <a:rPr lang="ru-RU" sz="2000" b="1" dirty="0" err="1" smtClean="0">
                <a:effectLst/>
              </a:rPr>
              <a:t>ый</a:t>
            </a:r>
            <a:r>
              <a:rPr lang="ru-RU" sz="2000" b="1" dirty="0" smtClean="0">
                <a:effectLst/>
              </a:rPr>
              <a:t>) законы, (</a:t>
            </a:r>
            <a:r>
              <a:rPr lang="ru-RU" sz="2000" b="1" dirty="0" err="1" smtClean="0">
                <a:effectLst/>
              </a:rPr>
              <a:t>исти</a:t>
            </a:r>
            <a:r>
              <a:rPr lang="ru-RU" sz="2000" b="1" dirty="0" smtClean="0">
                <a:effectLst/>
              </a:rPr>
              <a:t>..</a:t>
            </a:r>
            <a:r>
              <a:rPr lang="ru-RU" sz="2000" b="1" dirty="0" err="1" smtClean="0">
                <a:effectLst/>
              </a:rPr>
              <a:t>ий</a:t>
            </a:r>
            <a:r>
              <a:rPr lang="ru-RU" sz="2000" b="1" dirty="0" smtClean="0">
                <a:effectLst/>
              </a:rPr>
              <a:t>) гуманизм, (коре..ой) противоречия, (лебеди…</a:t>
            </a:r>
            <a:r>
              <a:rPr lang="ru-RU" sz="2000" b="1" dirty="0" err="1" smtClean="0">
                <a:effectLst/>
              </a:rPr>
              <a:t>ый</a:t>
            </a:r>
            <a:r>
              <a:rPr lang="ru-RU" sz="2000" b="1" dirty="0" smtClean="0">
                <a:effectLst/>
              </a:rPr>
              <a:t>) стая, (стекля…</a:t>
            </a:r>
            <a:r>
              <a:rPr lang="ru-RU" sz="2000" b="1" dirty="0" err="1" smtClean="0">
                <a:effectLst/>
              </a:rPr>
              <a:t>ый</a:t>
            </a:r>
            <a:r>
              <a:rPr lang="ru-RU" sz="2000" b="1" dirty="0" smtClean="0">
                <a:effectLst/>
              </a:rPr>
              <a:t>) витрина, (укоризне…</a:t>
            </a:r>
            <a:r>
              <a:rPr lang="ru-RU" sz="2000" b="1" dirty="0" err="1" smtClean="0">
                <a:effectLst/>
              </a:rPr>
              <a:t>ый</a:t>
            </a:r>
            <a:r>
              <a:rPr lang="ru-RU" sz="2000" b="1" dirty="0" smtClean="0">
                <a:effectLst/>
              </a:rPr>
              <a:t>) взгляды, (</a:t>
            </a:r>
            <a:r>
              <a:rPr lang="ru-RU" sz="2000" b="1" dirty="0" err="1" smtClean="0">
                <a:effectLst/>
              </a:rPr>
              <a:t>песча</a:t>
            </a:r>
            <a:r>
              <a:rPr lang="ru-RU" sz="2000" b="1" dirty="0" smtClean="0">
                <a:effectLst/>
              </a:rPr>
              <a:t>…</a:t>
            </a:r>
            <a:r>
              <a:rPr lang="ru-RU" sz="2000" b="1" dirty="0" err="1" smtClean="0">
                <a:effectLst/>
              </a:rPr>
              <a:t>ый</a:t>
            </a:r>
            <a:r>
              <a:rPr lang="ru-RU" sz="2000" b="1" dirty="0" smtClean="0">
                <a:effectLst/>
              </a:rPr>
              <a:t>) равнина, (серебря…</a:t>
            </a:r>
            <a:r>
              <a:rPr lang="ru-RU" sz="2000" b="1" dirty="0" err="1" smtClean="0">
                <a:effectLst/>
              </a:rPr>
              <a:t>ый</a:t>
            </a:r>
            <a:r>
              <a:rPr lang="ru-RU" sz="2000" b="1" dirty="0" smtClean="0">
                <a:effectLst/>
              </a:rPr>
              <a:t>) гнездо, (торжестве…</a:t>
            </a:r>
            <a:r>
              <a:rPr lang="ru-RU" sz="2000" b="1" dirty="0" err="1" smtClean="0">
                <a:effectLst/>
              </a:rPr>
              <a:t>ый</a:t>
            </a:r>
            <a:r>
              <a:rPr lang="ru-RU" sz="2000" b="1" dirty="0" smtClean="0">
                <a:effectLst/>
              </a:rPr>
              <a:t>) заседания, (параллель…</a:t>
            </a:r>
            <a:r>
              <a:rPr lang="ru-RU" sz="2000" b="1" dirty="0" err="1" smtClean="0">
                <a:effectLst/>
              </a:rPr>
              <a:t>ый</a:t>
            </a:r>
            <a:r>
              <a:rPr lang="ru-RU" sz="2000" b="1" dirty="0" smtClean="0">
                <a:effectLst/>
              </a:rPr>
              <a:t>) прямые, (искусстве…</a:t>
            </a:r>
            <a:r>
              <a:rPr lang="ru-RU" sz="2000" b="1" dirty="0" err="1" smtClean="0">
                <a:effectLst/>
              </a:rPr>
              <a:t>ый</a:t>
            </a:r>
            <a:r>
              <a:rPr lang="ru-RU" sz="2000" b="1" dirty="0" smtClean="0">
                <a:effectLst/>
              </a:rPr>
              <a:t>) водоемы, (цели…</a:t>
            </a:r>
            <a:r>
              <a:rPr lang="ru-RU" sz="2000" b="1" dirty="0" err="1" smtClean="0">
                <a:effectLst/>
              </a:rPr>
              <a:t>ый</a:t>
            </a:r>
            <a:r>
              <a:rPr lang="ru-RU" sz="2000" b="1" dirty="0" smtClean="0">
                <a:effectLst/>
              </a:rPr>
              <a:t>) земля, (отечестве…</a:t>
            </a:r>
            <a:r>
              <a:rPr lang="ru-RU" sz="2000" b="1" dirty="0" err="1" smtClean="0">
                <a:effectLst/>
              </a:rPr>
              <a:t>ый</a:t>
            </a:r>
            <a:r>
              <a:rPr lang="ru-RU" sz="2000" b="1" dirty="0" smtClean="0">
                <a:effectLst/>
              </a:rPr>
              <a:t>) производство, (муравьи…</a:t>
            </a:r>
            <a:r>
              <a:rPr lang="ru-RU" sz="2000" b="1" dirty="0" err="1" smtClean="0">
                <a:effectLst/>
              </a:rPr>
              <a:t>ый</a:t>
            </a:r>
            <a:r>
              <a:rPr lang="ru-RU" sz="2000" b="1" dirty="0" smtClean="0">
                <a:effectLst/>
              </a:rPr>
              <a:t>) кислота, (</a:t>
            </a:r>
            <a:r>
              <a:rPr lang="ru-RU" sz="2000" b="1" dirty="0" err="1" smtClean="0">
                <a:effectLst/>
              </a:rPr>
              <a:t>комиссио</a:t>
            </a:r>
            <a:r>
              <a:rPr lang="ru-RU" sz="2000" b="1" dirty="0" smtClean="0">
                <a:effectLst/>
              </a:rPr>
              <a:t>…</a:t>
            </a:r>
            <a:r>
              <a:rPr lang="ru-RU" sz="2000" b="1" dirty="0" err="1" smtClean="0">
                <a:effectLst/>
              </a:rPr>
              <a:t>ый</a:t>
            </a:r>
            <a:r>
              <a:rPr lang="ru-RU" sz="2000" b="1" dirty="0" smtClean="0">
                <a:effectLst/>
              </a:rPr>
              <a:t>) магазин, (</a:t>
            </a:r>
            <a:r>
              <a:rPr lang="ru-RU" sz="2000" b="1" dirty="0" err="1" smtClean="0">
                <a:effectLst/>
              </a:rPr>
              <a:t>оккупацио</a:t>
            </a:r>
            <a:r>
              <a:rPr lang="ru-RU" sz="2000" b="1" dirty="0" smtClean="0">
                <a:effectLst/>
              </a:rPr>
              <a:t>…</a:t>
            </a:r>
            <a:r>
              <a:rPr lang="ru-RU" sz="2000" b="1" dirty="0" err="1" smtClean="0">
                <a:effectLst/>
              </a:rPr>
              <a:t>ый</a:t>
            </a:r>
            <a:r>
              <a:rPr lang="ru-RU" sz="2000" b="1" dirty="0" smtClean="0">
                <a:effectLst/>
              </a:rPr>
              <a:t>) войска, (</a:t>
            </a:r>
            <a:r>
              <a:rPr lang="ru-RU" sz="2000" b="1" dirty="0" err="1" smtClean="0">
                <a:effectLst/>
              </a:rPr>
              <a:t>пламе</a:t>
            </a:r>
            <a:r>
              <a:rPr lang="ru-RU" sz="2000" b="1" dirty="0" smtClean="0">
                <a:effectLst/>
              </a:rPr>
              <a:t>…</a:t>
            </a:r>
            <a:r>
              <a:rPr lang="ru-RU" sz="2000" b="1" dirty="0" err="1" smtClean="0">
                <a:effectLst/>
              </a:rPr>
              <a:t>ый</a:t>
            </a:r>
            <a:r>
              <a:rPr lang="ru-RU" sz="2000" b="1" dirty="0" smtClean="0">
                <a:effectLst/>
              </a:rPr>
              <a:t>) сердце, (</a:t>
            </a:r>
            <a:r>
              <a:rPr lang="ru-RU" sz="2000" b="1" dirty="0" err="1" smtClean="0">
                <a:effectLst/>
              </a:rPr>
              <a:t>революцио</a:t>
            </a:r>
            <a:r>
              <a:rPr lang="ru-RU" sz="2000" b="1" dirty="0" smtClean="0">
                <a:effectLst/>
              </a:rPr>
              <a:t>…</a:t>
            </a:r>
            <a:r>
              <a:rPr lang="ru-RU" sz="2000" b="1" dirty="0" err="1" smtClean="0">
                <a:effectLst/>
              </a:rPr>
              <a:t>ый</a:t>
            </a:r>
            <a:r>
              <a:rPr lang="ru-RU" sz="2000" b="1" dirty="0" smtClean="0">
                <a:effectLst/>
              </a:rPr>
              <a:t>) теория, (</a:t>
            </a:r>
            <a:r>
              <a:rPr lang="ru-RU" sz="2000" b="1" dirty="0" err="1" smtClean="0">
                <a:effectLst/>
              </a:rPr>
              <a:t>румя</a:t>
            </a:r>
            <a:r>
              <a:rPr lang="ru-RU" sz="2000" b="1" dirty="0" smtClean="0">
                <a:effectLst/>
              </a:rPr>
              <a:t>..</a:t>
            </a:r>
            <a:r>
              <a:rPr lang="ru-RU" sz="2000" b="1" dirty="0" err="1" smtClean="0">
                <a:effectLst/>
              </a:rPr>
              <a:t>ый</a:t>
            </a:r>
            <a:r>
              <a:rPr lang="ru-RU" sz="2000" b="1" dirty="0" smtClean="0">
                <a:effectLst/>
              </a:rPr>
              <a:t>) щека, (</a:t>
            </a:r>
            <a:r>
              <a:rPr lang="ru-RU" sz="2000" b="1" dirty="0" err="1" smtClean="0">
                <a:effectLst/>
              </a:rPr>
              <a:t>сенсацио</a:t>
            </a:r>
            <a:r>
              <a:rPr lang="ru-RU" sz="2000" b="1" dirty="0" smtClean="0">
                <a:effectLst/>
              </a:rPr>
              <a:t>..</a:t>
            </a:r>
            <a:r>
              <a:rPr lang="ru-RU" sz="2000" b="1" dirty="0" err="1" smtClean="0">
                <a:effectLst/>
              </a:rPr>
              <a:t>ый</a:t>
            </a:r>
            <a:r>
              <a:rPr lang="ru-RU" sz="2000" b="1" dirty="0" smtClean="0">
                <a:effectLst/>
              </a:rPr>
              <a:t>) известие, (</a:t>
            </a:r>
            <a:r>
              <a:rPr lang="ru-RU" sz="2000" b="1" dirty="0" err="1" smtClean="0">
                <a:effectLst/>
              </a:rPr>
              <a:t>масл</a:t>
            </a:r>
            <a:r>
              <a:rPr lang="ru-RU" sz="2000" b="1" dirty="0" smtClean="0">
                <a:effectLst/>
              </a:rPr>
              <a:t>..</a:t>
            </a:r>
            <a:r>
              <a:rPr lang="ru-RU" sz="2000" b="1" dirty="0" err="1" smtClean="0">
                <a:effectLst/>
              </a:rPr>
              <a:t>ый</a:t>
            </a:r>
            <a:r>
              <a:rPr lang="ru-RU" sz="2000" b="1" dirty="0" smtClean="0">
                <a:effectLst/>
              </a:rPr>
              <a:t>) трансформатор, (</a:t>
            </a:r>
            <a:r>
              <a:rPr lang="ru-RU" sz="2000" b="1" dirty="0" err="1" smtClean="0">
                <a:effectLst/>
              </a:rPr>
              <a:t>масл</a:t>
            </a:r>
            <a:r>
              <a:rPr lang="ru-RU" sz="2000" b="1" dirty="0" smtClean="0">
                <a:effectLst/>
              </a:rPr>
              <a:t>…</a:t>
            </a:r>
            <a:r>
              <a:rPr lang="ru-RU" sz="2000" b="1" dirty="0" err="1" smtClean="0">
                <a:effectLst/>
              </a:rPr>
              <a:t>ый</a:t>
            </a:r>
            <a:r>
              <a:rPr lang="ru-RU" sz="2000" b="1" dirty="0" smtClean="0">
                <a:effectLst/>
              </a:rPr>
              <a:t>) лаки, (</a:t>
            </a:r>
            <a:r>
              <a:rPr lang="ru-RU" sz="2000" b="1" dirty="0" err="1" smtClean="0">
                <a:effectLst/>
              </a:rPr>
              <a:t>безветр</a:t>
            </a:r>
            <a:r>
              <a:rPr lang="ru-RU" sz="2000" b="1" dirty="0" smtClean="0">
                <a:effectLst/>
              </a:rPr>
              <a:t>..</a:t>
            </a:r>
            <a:r>
              <a:rPr lang="ru-RU" sz="2000" b="1" dirty="0" err="1" smtClean="0">
                <a:effectLst/>
              </a:rPr>
              <a:t>ый</a:t>
            </a:r>
            <a:r>
              <a:rPr lang="ru-RU" sz="2000" b="1" dirty="0" smtClean="0">
                <a:effectLst/>
              </a:rPr>
              <a:t>) ночь, (</a:t>
            </a:r>
            <a:r>
              <a:rPr lang="ru-RU" sz="2000" b="1" dirty="0" err="1" smtClean="0">
                <a:effectLst/>
              </a:rPr>
              <a:t>ветр</a:t>
            </a:r>
            <a:r>
              <a:rPr lang="ru-RU" sz="2000" b="1" dirty="0" smtClean="0">
                <a:effectLst/>
              </a:rPr>
              <a:t>…</a:t>
            </a:r>
            <a:r>
              <a:rPr lang="ru-RU" sz="2000" b="1" dirty="0" err="1" smtClean="0">
                <a:effectLst/>
              </a:rPr>
              <a:t>ый</a:t>
            </a:r>
            <a:r>
              <a:rPr lang="ru-RU" sz="2000" b="1" dirty="0" smtClean="0">
                <a:effectLst/>
              </a:rPr>
              <a:t>) люди, (</a:t>
            </a:r>
            <a:r>
              <a:rPr lang="ru-RU" sz="2000" b="1" dirty="0" err="1" smtClean="0">
                <a:effectLst/>
              </a:rPr>
              <a:t>ветр</a:t>
            </a:r>
            <a:r>
              <a:rPr lang="ru-RU" sz="2000" b="1" dirty="0" smtClean="0">
                <a:effectLst/>
              </a:rPr>
              <a:t>..</a:t>
            </a:r>
            <a:r>
              <a:rPr lang="ru-RU" sz="2000" b="1" dirty="0" err="1" smtClean="0">
                <a:effectLst/>
              </a:rPr>
              <a:t>ый</a:t>
            </a:r>
            <a:r>
              <a:rPr lang="ru-RU" sz="2000" b="1" dirty="0" smtClean="0">
                <a:effectLst/>
              </a:rPr>
              <a:t>) насосы.</a:t>
            </a:r>
          </a:p>
          <a:p>
            <a:endParaRPr lang="ru-RU" sz="2000" b="1" dirty="0">
              <a:effectLst/>
            </a:endParaRPr>
          </a:p>
        </p:txBody>
      </p:sp>
    </p:spTree>
  </p:cSld>
  <p:clrMapOvr>
    <a:masterClrMapping/>
  </p:clrMapOvr>
  <p:transition>
    <p:wipe dir="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Содержимое 3"/>
          <p:cNvGraphicFramePr>
            <a:graphicFrameLocks noGrp="1"/>
          </p:cNvGraphicFramePr>
          <p:nvPr>
            <p:ph idx="1"/>
          </p:nvPr>
        </p:nvGraphicFramePr>
        <p:xfrm>
          <a:off x="533400" y="457200"/>
          <a:ext cx="8382000" cy="5638800"/>
        </p:xfrm>
        <a:graphic>
          <a:graphicData uri="http://schemas.openxmlformats.org/drawingml/2006/table">
            <a:tbl>
              <a:tblPr firstRow="1" bandRow="1">
                <a:tableStyleId>{5C22544A-7EE6-4342-B048-85BDC9FD1C3A}</a:tableStyleId>
              </a:tblPr>
              <a:tblGrid>
                <a:gridCol w="4191000"/>
                <a:gridCol w="4191000"/>
              </a:tblGrid>
              <a:tr h="5638800">
                <a:tc>
                  <a:txBody>
                    <a:bodyPr/>
                    <a:lstStyle/>
                    <a:p>
                      <a:pPr>
                        <a:spcAft>
                          <a:spcPts val="0"/>
                        </a:spcAft>
                      </a:pPr>
                      <a:r>
                        <a:rPr lang="ru-RU" sz="2400" b="1" dirty="0">
                          <a:solidFill>
                            <a:srgbClr val="0000FF"/>
                          </a:solidFill>
                          <a:latin typeface="Times New Roman"/>
                        </a:rPr>
                        <a:t>В отглагольных формах</a:t>
                      </a:r>
                    </a:p>
                    <a:p>
                      <a:pPr>
                        <a:spcAft>
                          <a:spcPts val="0"/>
                        </a:spcAft>
                      </a:pPr>
                      <a:r>
                        <a:rPr lang="ru-RU" sz="2400" b="1" dirty="0">
                          <a:solidFill>
                            <a:srgbClr val="000000"/>
                          </a:solidFill>
                          <a:latin typeface="Times New Roman"/>
                        </a:rPr>
                        <a:t>1.Образованные от глаголов </a:t>
                      </a:r>
                      <a:r>
                        <a:rPr lang="ru-RU" sz="2400" b="1" dirty="0" err="1">
                          <a:solidFill>
                            <a:srgbClr val="000000"/>
                          </a:solidFill>
                          <a:latin typeface="Times New Roman"/>
                        </a:rPr>
                        <a:t>несов</a:t>
                      </a:r>
                      <a:r>
                        <a:rPr lang="ru-RU" sz="2400" b="1" dirty="0">
                          <a:solidFill>
                            <a:srgbClr val="000000"/>
                          </a:solidFill>
                          <a:latin typeface="Times New Roman"/>
                        </a:rPr>
                        <a:t> вида</a:t>
                      </a:r>
                    </a:p>
                    <a:p>
                      <a:pPr>
                        <a:spcAft>
                          <a:spcPts val="0"/>
                        </a:spcAft>
                      </a:pPr>
                      <a:r>
                        <a:rPr lang="ru-RU" sz="2400" dirty="0">
                          <a:solidFill>
                            <a:srgbClr val="000000"/>
                          </a:solidFill>
                          <a:latin typeface="Times New Roman"/>
                          <a:ea typeface="Times New Roman"/>
                        </a:rPr>
                        <a:t>Тушить – тушёный</a:t>
                      </a:r>
                      <a:endParaRPr lang="ru-RU" sz="2400" dirty="0">
                        <a:latin typeface="Times New Roman"/>
                        <a:ea typeface="Times New Roman"/>
                      </a:endParaRPr>
                    </a:p>
                    <a:p>
                      <a:pPr>
                        <a:spcAft>
                          <a:spcPts val="0"/>
                        </a:spcAft>
                      </a:pPr>
                      <a:r>
                        <a:rPr lang="ru-RU" sz="2400" dirty="0">
                          <a:solidFill>
                            <a:srgbClr val="000000"/>
                          </a:solidFill>
                          <a:latin typeface="Times New Roman"/>
                          <a:ea typeface="Times New Roman"/>
                        </a:rPr>
                        <a:t>2. В крат </a:t>
                      </a:r>
                      <a:r>
                        <a:rPr lang="ru-RU" sz="2400" dirty="0" err="1">
                          <a:solidFill>
                            <a:srgbClr val="000000"/>
                          </a:solidFill>
                          <a:latin typeface="Times New Roman"/>
                          <a:ea typeface="Times New Roman"/>
                        </a:rPr>
                        <a:t>прич</a:t>
                      </a:r>
                      <a:endParaRPr lang="ru-RU" sz="2400" dirty="0">
                        <a:latin typeface="Times New Roman"/>
                        <a:ea typeface="Times New Roman"/>
                      </a:endParaRPr>
                    </a:p>
                    <a:p>
                      <a:pPr>
                        <a:spcAft>
                          <a:spcPts val="0"/>
                        </a:spcAft>
                      </a:pPr>
                      <a:r>
                        <a:rPr lang="ru-RU" sz="2400" dirty="0">
                          <a:solidFill>
                            <a:srgbClr val="000000"/>
                          </a:solidFill>
                          <a:latin typeface="Times New Roman"/>
                          <a:ea typeface="Times New Roman"/>
                        </a:rPr>
                        <a:t>калитка покрашена</a:t>
                      </a:r>
                      <a:endParaRPr lang="ru-RU" sz="2400" dirty="0">
                        <a:latin typeface="Times New Roman"/>
                        <a:ea typeface="Times New Roman"/>
                      </a:endParaRPr>
                    </a:p>
                  </a:txBody>
                  <a:tcPr marL="68580" marR="68580" marT="0" marB="0"/>
                </a:tc>
                <a:tc>
                  <a:txBody>
                    <a:bodyPr/>
                    <a:lstStyle/>
                    <a:p>
                      <a:pPr>
                        <a:spcAft>
                          <a:spcPts val="0"/>
                        </a:spcAft>
                      </a:pPr>
                      <a:r>
                        <a:rPr lang="ru-RU" sz="2400" b="1" dirty="0">
                          <a:solidFill>
                            <a:srgbClr val="0000FF"/>
                          </a:solidFill>
                          <a:latin typeface="Times New Roman"/>
                        </a:rPr>
                        <a:t>В отглагольных формах</a:t>
                      </a:r>
                    </a:p>
                    <a:p>
                      <a:pPr marL="342900" lvl="0" indent="-342900">
                        <a:spcAft>
                          <a:spcPts val="0"/>
                        </a:spcAft>
                        <a:buFont typeface="+mj-lt"/>
                        <a:buAutoNum type="arabicPeriod"/>
                        <a:tabLst>
                          <a:tab pos="495300" algn="l"/>
                        </a:tabLst>
                      </a:pPr>
                      <a:r>
                        <a:rPr lang="ru-RU" sz="2400" dirty="0">
                          <a:solidFill>
                            <a:schemeClr val="bg1"/>
                          </a:solidFill>
                          <a:latin typeface="Times New Roman"/>
                          <a:ea typeface="Times New Roman"/>
                        </a:rPr>
                        <a:t>Образованные от глаголов сов вида</a:t>
                      </a:r>
                    </a:p>
                    <a:p>
                      <a:pPr marL="228600">
                        <a:spcAft>
                          <a:spcPts val="0"/>
                        </a:spcAft>
                      </a:pPr>
                      <a:r>
                        <a:rPr lang="ru-RU" sz="2400" dirty="0">
                          <a:solidFill>
                            <a:schemeClr val="bg1"/>
                          </a:solidFill>
                          <a:latin typeface="Times New Roman"/>
                          <a:ea typeface="Times New Roman"/>
                        </a:rPr>
                        <a:t>Решить – решённый</a:t>
                      </a:r>
                    </a:p>
                    <a:p>
                      <a:pPr marL="228600">
                        <a:spcAft>
                          <a:spcPts val="0"/>
                        </a:spcAft>
                      </a:pPr>
                      <a:r>
                        <a:rPr lang="ru-RU" sz="2400" b="1" u="sng" dirty="0" err="1">
                          <a:solidFill>
                            <a:schemeClr val="bg1"/>
                          </a:solidFill>
                          <a:latin typeface="Times New Roman"/>
                        </a:rPr>
                        <a:t>Искл</a:t>
                      </a:r>
                      <a:r>
                        <a:rPr lang="ru-RU" sz="2400" b="1" u="sng" dirty="0">
                          <a:solidFill>
                            <a:schemeClr val="bg1"/>
                          </a:solidFill>
                          <a:latin typeface="Times New Roman"/>
                        </a:rPr>
                        <a:t>! раненый</a:t>
                      </a:r>
                    </a:p>
                    <a:p>
                      <a:pPr marL="342900" lvl="0" indent="-342900">
                        <a:spcAft>
                          <a:spcPts val="0"/>
                        </a:spcAft>
                        <a:buFont typeface="+mj-lt"/>
                        <a:buNone/>
                        <a:tabLst>
                          <a:tab pos="495300" algn="l"/>
                        </a:tabLst>
                      </a:pPr>
                      <a:r>
                        <a:rPr lang="ru-RU" sz="2400" dirty="0" smtClean="0">
                          <a:solidFill>
                            <a:schemeClr val="bg1"/>
                          </a:solidFill>
                          <a:latin typeface="Times New Roman"/>
                          <a:ea typeface="Times New Roman"/>
                        </a:rPr>
                        <a:t>2.Образованные </a:t>
                      </a:r>
                      <a:r>
                        <a:rPr lang="ru-RU" sz="2400" dirty="0">
                          <a:solidFill>
                            <a:schemeClr val="bg1"/>
                          </a:solidFill>
                          <a:latin typeface="Times New Roman"/>
                          <a:ea typeface="Times New Roman"/>
                        </a:rPr>
                        <a:t>от глаголов с приставками (кроме приставки не-)</a:t>
                      </a:r>
                    </a:p>
                    <a:p>
                      <a:pPr marL="228600">
                        <a:spcAft>
                          <a:spcPts val="0"/>
                        </a:spcAft>
                      </a:pPr>
                      <a:r>
                        <a:rPr lang="ru-RU" sz="2400" dirty="0">
                          <a:solidFill>
                            <a:schemeClr val="bg1"/>
                          </a:solidFill>
                          <a:latin typeface="Times New Roman"/>
                          <a:ea typeface="Times New Roman"/>
                        </a:rPr>
                        <a:t>Покрасить – покрашенный</a:t>
                      </a:r>
                    </a:p>
                    <a:p>
                      <a:pPr marL="342900" lvl="0" indent="-342900">
                        <a:spcAft>
                          <a:spcPts val="0"/>
                        </a:spcAft>
                        <a:buFont typeface="+mj-lt"/>
                        <a:buNone/>
                        <a:tabLst>
                          <a:tab pos="495300" algn="l"/>
                        </a:tabLst>
                      </a:pPr>
                      <a:r>
                        <a:rPr lang="ru-RU" sz="2400" dirty="0" smtClean="0">
                          <a:solidFill>
                            <a:schemeClr val="bg1"/>
                          </a:solidFill>
                          <a:latin typeface="Times New Roman"/>
                          <a:ea typeface="Times New Roman"/>
                        </a:rPr>
                        <a:t>3.Если </a:t>
                      </a:r>
                      <a:r>
                        <a:rPr lang="ru-RU" sz="2400" dirty="0">
                          <a:solidFill>
                            <a:schemeClr val="bg1"/>
                          </a:solidFill>
                          <a:latin typeface="Times New Roman"/>
                          <a:ea typeface="Times New Roman"/>
                        </a:rPr>
                        <a:t>есть зависимое слов</a:t>
                      </a:r>
                    </a:p>
                    <a:p>
                      <a:pPr marL="228600">
                        <a:spcAft>
                          <a:spcPts val="0"/>
                        </a:spcAft>
                      </a:pPr>
                      <a:r>
                        <a:rPr lang="ru-RU" sz="2400" dirty="0">
                          <a:solidFill>
                            <a:schemeClr val="bg1"/>
                          </a:solidFill>
                          <a:latin typeface="Times New Roman"/>
                          <a:ea typeface="Times New Roman"/>
                        </a:rPr>
                        <a:t>Крашенный краской забор</a:t>
                      </a:r>
                    </a:p>
                    <a:p>
                      <a:pPr marL="228600">
                        <a:spcAft>
                          <a:spcPts val="0"/>
                        </a:spcAft>
                      </a:pPr>
                      <a:r>
                        <a:rPr lang="ru-RU" sz="2400" dirty="0">
                          <a:solidFill>
                            <a:schemeClr val="bg1"/>
                          </a:solidFill>
                          <a:latin typeface="Times New Roman"/>
                          <a:ea typeface="Times New Roman"/>
                        </a:rPr>
                        <a:t>4. Если есть суффиксы</a:t>
                      </a:r>
                      <a:r>
                        <a:rPr lang="ru-RU" sz="2400" dirty="0">
                          <a:latin typeface="Times New Roman"/>
                          <a:ea typeface="Times New Roman"/>
                        </a:rPr>
                        <a:t> </a:t>
                      </a:r>
                      <a:r>
                        <a:rPr lang="ru-RU" sz="2400" dirty="0">
                          <a:solidFill>
                            <a:srgbClr val="FF0000"/>
                          </a:solidFill>
                          <a:latin typeface="Times New Roman"/>
                          <a:ea typeface="Times New Roman"/>
                        </a:rPr>
                        <a:t>–</a:t>
                      </a:r>
                      <a:r>
                        <a:rPr lang="ru-RU" sz="2400" dirty="0" err="1">
                          <a:solidFill>
                            <a:srgbClr val="FF0000"/>
                          </a:solidFill>
                          <a:latin typeface="Times New Roman"/>
                          <a:ea typeface="Times New Roman"/>
                        </a:rPr>
                        <a:t>ова</a:t>
                      </a:r>
                      <a:r>
                        <a:rPr lang="ru-RU" sz="2400" dirty="0">
                          <a:solidFill>
                            <a:srgbClr val="FF0000"/>
                          </a:solidFill>
                          <a:latin typeface="Times New Roman"/>
                          <a:ea typeface="Times New Roman"/>
                        </a:rPr>
                        <a:t>- (-</a:t>
                      </a:r>
                      <a:r>
                        <a:rPr lang="ru-RU" sz="2400" dirty="0" err="1">
                          <a:solidFill>
                            <a:srgbClr val="FF0000"/>
                          </a:solidFill>
                          <a:latin typeface="Times New Roman"/>
                          <a:ea typeface="Times New Roman"/>
                        </a:rPr>
                        <a:t>ева</a:t>
                      </a:r>
                      <a:r>
                        <a:rPr lang="ru-RU" sz="2400" dirty="0">
                          <a:solidFill>
                            <a:srgbClr val="FF0000"/>
                          </a:solidFill>
                          <a:latin typeface="Times New Roman"/>
                          <a:ea typeface="Times New Roman"/>
                        </a:rPr>
                        <a:t>-</a:t>
                      </a:r>
                      <a:r>
                        <a:rPr lang="ru-RU" sz="2400" dirty="0" smtClean="0">
                          <a:solidFill>
                            <a:srgbClr val="FF0000"/>
                          </a:solidFill>
                          <a:latin typeface="Times New Roman"/>
                          <a:ea typeface="Times New Roman"/>
                        </a:rPr>
                        <a:t>), </a:t>
                      </a:r>
                      <a:r>
                        <a:rPr lang="ru-RU" sz="2400" dirty="0" err="1" smtClean="0">
                          <a:solidFill>
                            <a:srgbClr val="FF0000"/>
                          </a:solidFill>
                          <a:latin typeface="Times New Roman"/>
                          <a:ea typeface="Times New Roman"/>
                        </a:rPr>
                        <a:t>ирова</a:t>
                      </a:r>
                      <a:endParaRPr lang="ru-RU" sz="2400" dirty="0">
                        <a:latin typeface="Times New Roman"/>
                        <a:ea typeface="Times New Roman"/>
                      </a:endParaRPr>
                    </a:p>
                    <a:p>
                      <a:pPr marL="228600">
                        <a:spcAft>
                          <a:spcPts val="0"/>
                        </a:spcAft>
                      </a:pPr>
                      <a:r>
                        <a:rPr lang="ru-RU" sz="2400" b="1" dirty="0">
                          <a:solidFill>
                            <a:srgbClr val="000000"/>
                          </a:solidFill>
                          <a:latin typeface="Times New Roman"/>
                        </a:rPr>
                        <a:t>Маринованный</a:t>
                      </a:r>
                    </a:p>
                    <a:p>
                      <a:pPr>
                        <a:spcAft>
                          <a:spcPts val="0"/>
                        </a:spcAft>
                      </a:pPr>
                      <a:r>
                        <a:rPr lang="ru-RU" sz="2400" b="1" u="sng" dirty="0" err="1">
                          <a:solidFill>
                            <a:srgbClr val="FF0000"/>
                          </a:solidFill>
                          <a:latin typeface="Times New Roman"/>
                          <a:ea typeface="Times New Roman"/>
                        </a:rPr>
                        <a:t>Искл</a:t>
                      </a:r>
                      <a:r>
                        <a:rPr lang="ru-RU" sz="2400" b="1" u="sng" dirty="0">
                          <a:solidFill>
                            <a:srgbClr val="FF0000"/>
                          </a:solidFill>
                          <a:latin typeface="Times New Roman"/>
                          <a:ea typeface="Times New Roman"/>
                        </a:rPr>
                        <a:t>! Жёваный, кованый</a:t>
                      </a:r>
                      <a:endParaRPr lang="ru-RU" sz="2400" dirty="0">
                        <a:solidFill>
                          <a:srgbClr val="FF0000"/>
                        </a:solidFill>
                        <a:latin typeface="Times New Roman"/>
                        <a:ea typeface="Times New Roman"/>
                      </a:endParaRPr>
                    </a:p>
                  </a:txBody>
                  <a:tcPr marL="68580" marR="68580" marT="0" marB="0"/>
                </a:tc>
              </a:tr>
            </a:tbl>
          </a:graphicData>
        </a:graphic>
      </p:graphicFrame>
    </p:spTree>
  </p:cSld>
  <p:clrMapOvr>
    <a:masterClrMapping/>
  </p:clrMapOvr>
  <p:transition>
    <p:wipe dir="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14400" y="5426075"/>
            <a:ext cx="7543800" cy="1431925"/>
          </a:xfrm>
        </p:spPr>
        <p:txBody>
          <a:bodyPr/>
          <a:lstStyle/>
          <a:p>
            <a:pPr algn="ctr"/>
            <a:r>
              <a:rPr lang="ru-RU" sz="2800" dirty="0" smtClean="0"/>
              <a:t>Запомнить!</a:t>
            </a:r>
            <a:endParaRPr lang="ru-RU" sz="2800" dirty="0"/>
          </a:p>
        </p:txBody>
      </p:sp>
      <p:graphicFrame>
        <p:nvGraphicFramePr>
          <p:cNvPr id="4" name="Содержимое 3"/>
          <p:cNvGraphicFramePr>
            <a:graphicFrameLocks noGrp="1"/>
          </p:cNvGraphicFramePr>
          <p:nvPr>
            <p:ph idx="1"/>
          </p:nvPr>
        </p:nvGraphicFramePr>
        <p:xfrm>
          <a:off x="304800" y="0"/>
          <a:ext cx="8610600" cy="3596640"/>
        </p:xfrm>
        <a:graphic>
          <a:graphicData uri="http://schemas.openxmlformats.org/drawingml/2006/table">
            <a:tbl>
              <a:tblPr firstRow="1" bandRow="1">
                <a:tableStyleId>{5C22544A-7EE6-4342-B048-85BDC9FD1C3A}</a:tableStyleId>
              </a:tblPr>
              <a:tblGrid>
                <a:gridCol w="4305300"/>
                <a:gridCol w="4305300"/>
              </a:tblGrid>
              <a:tr h="370840">
                <a:tc>
                  <a:txBody>
                    <a:bodyPr/>
                    <a:lstStyle/>
                    <a:p>
                      <a:pPr>
                        <a:spcAft>
                          <a:spcPts val="0"/>
                        </a:spcAft>
                      </a:pPr>
                      <a:r>
                        <a:rPr lang="ru-RU" sz="3200" b="1" u="none" dirty="0" err="1">
                          <a:solidFill>
                            <a:srgbClr val="000000"/>
                          </a:solidFill>
                          <a:latin typeface="Times New Roman"/>
                        </a:rPr>
                        <a:t>Зап</a:t>
                      </a:r>
                      <a:r>
                        <a:rPr lang="ru-RU" sz="3200" b="1" u="none" dirty="0">
                          <a:solidFill>
                            <a:srgbClr val="000000"/>
                          </a:solidFill>
                          <a:latin typeface="Times New Roman"/>
                        </a:rPr>
                        <a:t>! Смышлёный, бешеный</a:t>
                      </a:r>
                    </a:p>
                  </a:txBody>
                  <a:tcPr marL="68580" marR="68580" marT="0" marB="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sz="2400" b="1" kern="1200" dirty="0" smtClean="0">
                          <a:solidFill>
                            <a:schemeClr val="bg1">
                              <a:lumMod val="50000"/>
                            </a:schemeClr>
                          </a:solidFill>
                          <a:latin typeface="+mn-lt"/>
                          <a:ea typeface="+mn-ea"/>
                          <a:cs typeface="+mn-cs"/>
                        </a:rPr>
                        <a:t>Нежданный, неожиданный, нечаянный, медленный, желанный, виденный, </a:t>
                      </a:r>
                      <a:r>
                        <a:rPr lang="ru-RU" sz="2400" b="1" kern="1200" dirty="0" smtClean="0">
                          <a:solidFill>
                            <a:schemeClr val="bg1">
                              <a:lumMod val="50000"/>
                            </a:schemeClr>
                          </a:solidFill>
                          <a:latin typeface="+mn-lt"/>
                          <a:ea typeface="+mn-ea"/>
                          <a:cs typeface="+mn-cs"/>
                        </a:rPr>
                        <a:t>негаданный</a:t>
                      </a:r>
                      <a:r>
                        <a:rPr lang="ru-RU" sz="2400" b="1" kern="1200" dirty="0" smtClean="0">
                          <a:solidFill>
                            <a:schemeClr val="bg1">
                              <a:lumMod val="50000"/>
                            </a:schemeClr>
                          </a:solidFill>
                          <a:latin typeface="+mn-lt"/>
                          <a:ea typeface="+mn-ea"/>
                          <a:cs typeface="+mn-cs"/>
                        </a:rPr>
                        <a:t>, невиданный, неслыханный, священный, обещанный, отчаянный, деланный.</a:t>
                      </a:r>
                    </a:p>
                    <a:p>
                      <a:pPr>
                        <a:spcAft>
                          <a:spcPts val="0"/>
                        </a:spcAft>
                      </a:pPr>
                      <a:endParaRPr lang="ru-RU" sz="2000" dirty="0">
                        <a:solidFill>
                          <a:schemeClr val="bg1">
                            <a:lumMod val="50000"/>
                          </a:schemeClr>
                        </a:solidFill>
                        <a:latin typeface="Times New Roman"/>
                        <a:ea typeface="Times New Roman"/>
                      </a:endParaRPr>
                    </a:p>
                  </a:txBody>
                  <a:tcPr marL="68580" marR="68580" marT="0" marB="0"/>
                </a:tc>
              </a:tr>
            </a:tbl>
          </a:graphicData>
        </a:graphic>
      </p:graphicFrame>
      <p:pic>
        <p:nvPicPr>
          <p:cNvPr id="5" name="Рисунок 4" descr="знания 4.wmf"/>
          <p:cNvPicPr>
            <a:picLocks noChangeAspect="1"/>
          </p:cNvPicPr>
          <p:nvPr/>
        </p:nvPicPr>
        <p:blipFill>
          <a:blip r:embed="rId2"/>
          <a:stretch>
            <a:fillRect/>
          </a:stretch>
        </p:blipFill>
        <p:spPr>
          <a:xfrm>
            <a:off x="762000" y="2057400"/>
            <a:ext cx="3114675" cy="3048000"/>
          </a:xfrm>
          <a:prstGeom prst="rect">
            <a:avLst/>
          </a:prstGeom>
        </p:spPr>
      </p:pic>
    </p:spTree>
  </p:cSld>
  <p:clrMapOvr>
    <a:masterClrMapping/>
  </p:clrMapOvr>
  <p:transition>
    <p:wipe dir="r"/>
  </p:transition>
  <p:timing>
    <p:tnLst>
      <p:par>
        <p:cTn id="1" dur="indefinite" restart="never" nodeType="tmRoot"/>
      </p:par>
    </p:tnLst>
  </p:timing>
</p:sld>
</file>

<file path=ppt/theme/theme1.xml><?xml version="1.0" encoding="utf-8"?>
<a:theme xmlns:a="http://schemas.openxmlformats.org/drawingml/2006/main" name="Сумерки">
  <a:themeElements>
    <a:clrScheme name="Сумерки 2">
      <a:dk1>
        <a:srgbClr val="000099"/>
      </a:dk1>
      <a:lt1>
        <a:srgbClr val="FFFFFF"/>
      </a:lt1>
      <a:dk2>
        <a:srgbClr val="000066"/>
      </a:dk2>
      <a:lt2>
        <a:srgbClr val="EAEAEA"/>
      </a:lt2>
      <a:accent1>
        <a:srgbClr val="66CCFF"/>
      </a:accent1>
      <a:accent2>
        <a:srgbClr val="0066FF"/>
      </a:accent2>
      <a:accent3>
        <a:srgbClr val="AAAAB8"/>
      </a:accent3>
      <a:accent4>
        <a:srgbClr val="DADADA"/>
      </a:accent4>
      <a:accent5>
        <a:srgbClr val="B8E2FF"/>
      </a:accent5>
      <a:accent6>
        <a:srgbClr val="005CE7"/>
      </a:accent6>
      <a:hlink>
        <a:srgbClr val="FFFFCC"/>
      </a:hlink>
      <a:folHlink>
        <a:srgbClr val="99CC00"/>
      </a:folHlink>
    </a:clrScheme>
    <a:fontScheme name="Сумерки">
      <a:majorFont>
        <a:latin typeface="Tahoma"/>
        <a:ea typeface=""/>
        <a:cs typeface="Arial"/>
      </a:majorFont>
      <a:minorFont>
        <a:latin typeface="Tahoma"/>
        <a:ea typeface=""/>
        <a:cs typeface="Arial"/>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Сумерки 1">
        <a:dk1>
          <a:srgbClr val="BD3737"/>
        </a:dk1>
        <a:lt1>
          <a:srgbClr val="FFFFFF"/>
        </a:lt1>
        <a:dk2>
          <a:srgbClr val="721E1E"/>
        </a:dk2>
        <a:lt2>
          <a:srgbClr val="FFCC00"/>
        </a:lt2>
        <a:accent1>
          <a:srgbClr val="FF6600"/>
        </a:accent1>
        <a:accent2>
          <a:srgbClr val="CC3300"/>
        </a:accent2>
        <a:accent3>
          <a:srgbClr val="BCABAB"/>
        </a:accent3>
        <a:accent4>
          <a:srgbClr val="DADADA"/>
        </a:accent4>
        <a:accent5>
          <a:srgbClr val="FFB8AA"/>
        </a:accent5>
        <a:accent6>
          <a:srgbClr val="B92D00"/>
        </a:accent6>
        <a:hlink>
          <a:srgbClr val="F7CC2F"/>
        </a:hlink>
        <a:folHlink>
          <a:srgbClr val="C7C6B1"/>
        </a:folHlink>
      </a:clrScheme>
      <a:clrMap bg1="dk2" tx1="lt1" bg2="dk1" tx2="lt2" accent1="accent1" accent2="accent2" accent3="accent3" accent4="accent4" accent5="accent5" accent6="accent6" hlink="hlink" folHlink="folHlink"/>
    </a:extraClrScheme>
    <a:extraClrScheme>
      <a:clrScheme name="Сумерки 2">
        <a:dk1>
          <a:srgbClr val="000099"/>
        </a:dk1>
        <a:lt1>
          <a:srgbClr val="FFFFFF"/>
        </a:lt1>
        <a:dk2>
          <a:srgbClr val="000066"/>
        </a:dk2>
        <a:lt2>
          <a:srgbClr val="EAEAEA"/>
        </a:lt2>
        <a:accent1>
          <a:srgbClr val="66CCFF"/>
        </a:accent1>
        <a:accent2>
          <a:srgbClr val="0066FF"/>
        </a:accent2>
        <a:accent3>
          <a:srgbClr val="AAAAB8"/>
        </a:accent3>
        <a:accent4>
          <a:srgbClr val="DADADA"/>
        </a:accent4>
        <a:accent5>
          <a:srgbClr val="B8E2FF"/>
        </a:accent5>
        <a:accent6>
          <a:srgbClr val="005CE7"/>
        </a:accent6>
        <a:hlink>
          <a:srgbClr val="FFFFCC"/>
        </a:hlink>
        <a:folHlink>
          <a:srgbClr val="99CC00"/>
        </a:folHlink>
      </a:clrScheme>
      <a:clrMap bg1="dk2" tx1="lt1" bg2="dk1" tx2="lt2" accent1="accent1" accent2="accent2" accent3="accent3" accent4="accent4" accent5="accent5" accent6="accent6" hlink="hlink" folHlink="folHlink"/>
    </a:extraClrScheme>
    <a:extraClrScheme>
      <a:clrScheme name="Сумерки 3">
        <a:dk1>
          <a:srgbClr val="6600CC"/>
        </a:dk1>
        <a:lt1>
          <a:srgbClr val="FFFFFF"/>
        </a:lt1>
        <a:dk2>
          <a:srgbClr val="4B0096"/>
        </a:dk2>
        <a:lt2>
          <a:srgbClr val="CDD7DF"/>
        </a:lt2>
        <a:accent1>
          <a:srgbClr val="9999FF"/>
        </a:accent1>
        <a:accent2>
          <a:srgbClr val="7850BA"/>
        </a:accent2>
        <a:accent3>
          <a:srgbClr val="B1AAC9"/>
        </a:accent3>
        <a:accent4>
          <a:srgbClr val="DADADA"/>
        </a:accent4>
        <a:accent5>
          <a:srgbClr val="CACAFF"/>
        </a:accent5>
        <a:accent6>
          <a:srgbClr val="6C48A8"/>
        </a:accent6>
        <a:hlink>
          <a:srgbClr val="00CCFF"/>
        </a:hlink>
        <a:folHlink>
          <a:srgbClr val="0796B3"/>
        </a:folHlink>
      </a:clrScheme>
      <a:clrMap bg1="dk2" tx1="lt1" bg2="dk1" tx2="lt2" accent1="accent1" accent2="accent2" accent3="accent3" accent4="accent4" accent5="accent5" accent6="accent6" hlink="hlink" folHlink="folHlink"/>
    </a:extraClrScheme>
    <a:extraClrScheme>
      <a:clrScheme name="Сумерки 4">
        <a:dk1>
          <a:srgbClr val="55863C"/>
        </a:dk1>
        <a:lt1>
          <a:srgbClr val="FFFFFF"/>
        </a:lt1>
        <a:dk2>
          <a:srgbClr val="375F2F"/>
        </a:dk2>
        <a:lt2>
          <a:srgbClr val="D1EFB3"/>
        </a:lt2>
        <a:accent1>
          <a:srgbClr val="00CC66"/>
        </a:accent1>
        <a:accent2>
          <a:srgbClr val="8EAC66"/>
        </a:accent2>
        <a:accent3>
          <a:srgbClr val="AEB6AD"/>
        </a:accent3>
        <a:accent4>
          <a:srgbClr val="DADADA"/>
        </a:accent4>
        <a:accent5>
          <a:srgbClr val="AAE2B8"/>
        </a:accent5>
        <a:accent6>
          <a:srgbClr val="809B5C"/>
        </a:accent6>
        <a:hlink>
          <a:srgbClr val="B4EF7F"/>
        </a:hlink>
        <a:folHlink>
          <a:srgbClr val="F8F6AC"/>
        </a:folHlink>
      </a:clrScheme>
      <a:clrMap bg1="dk2" tx1="lt1" bg2="dk1" tx2="lt2" accent1="accent1" accent2="accent2" accent3="accent3" accent4="accent4" accent5="accent5" accent6="accent6" hlink="hlink" folHlink="folHlink"/>
    </a:extraClrScheme>
    <a:extraClrScheme>
      <a:clrScheme name="Сумерки 5">
        <a:dk1>
          <a:srgbClr val="588073"/>
        </a:dk1>
        <a:lt1>
          <a:srgbClr val="FFFFFF"/>
        </a:lt1>
        <a:dk2>
          <a:srgbClr val="486768"/>
        </a:dk2>
        <a:lt2>
          <a:srgbClr val="DDDDDD"/>
        </a:lt2>
        <a:accent1>
          <a:srgbClr val="33CCCC"/>
        </a:accent1>
        <a:accent2>
          <a:srgbClr val="008871"/>
        </a:accent2>
        <a:accent3>
          <a:srgbClr val="B1B8B9"/>
        </a:accent3>
        <a:accent4>
          <a:srgbClr val="DADADA"/>
        </a:accent4>
        <a:accent5>
          <a:srgbClr val="ADE2E2"/>
        </a:accent5>
        <a:accent6>
          <a:srgbClr val="007B66"/>
        </a:accent6>
        <a:hlink>
          <a:srgbClr val="00CC99"/>
        </a:hlink>
        <a:folHlink>
          <a:srgbClr val="A8A8A8"/>
        </a:folHlink>
      </a:clrScheme>
      <a:clrMap bg1="dk2" tx1="lt1" bg2="dk1" tx2="lt2" accent1="accent1" accent2="accent2" accent3="accent3" accent4="accent4" accent5="accent5" accent6="accent6" hlink="hlink" folHlink="folHlink"/>
    </a:extraClrScheme>
    <a:extraClrScheme>
      <a:clrScheme name="Сумерки 6">
        <a:dk1>
          <a:srgbClr val="6B6C75"/>
        </a:dk1>
        <a:lt1>
          <a:srgbClr val="FFFFFF"/>
        </a:lt1>
        <a:dk2>
          <a:srgbClr val="575863"/>
        </a:dk2>
        <a:lt2>
          <a:srgbClr val="FFFFCC"/>
        </a:lt2>
        <a:accent1>
          <a:srgbClr val="677481"/>
        </a:accent1>
        <a:accent2>
          <a:srgbClr val="697E5E"/>
        </a:accent2>
        <a:accent3>
          <a:srgbClr val="B4B4B7"/>
        </a:accent3>
        <a:accent4>
          <a:srgbClr val="DADADA"/>
        </a:accent4>
        <a:accent5>
          <a:srgbClr val="B8BCC1"/>
        </a:accent5>
        <a:accent6>
          <a:srgbClr val="5E7254"/>
        </a:accent6>
        <a:hlink>
          <a:srgbClr val="E9E77F"/>
        </a:hlink>
        <a:folHlink>
          <a:srgbClr val="D3A44F"/>
        </a:folHlink>
      </a:clrScheme>
      <a:clrMap bg1="dk2" tx1="lt1" bg2="dk1" tx2="lt2" accent1="accent1" accent2="accent2" accent3="accent3" accent4="accent4" accent5="accent5" accent6="accent6" hlink="hlink" folHlink="folHlink"/>
    </a:extraClrScheme>
    <a:extraClrScheme>
      <a:clrScheme name="Сумерки 7">
        <a:dk1>
          <a:srgbClr val="000000"/>
        </a:dk1>
        <a:lt1>
          <a:srgbClr val="C4D6BE"/>
        </a:lt1>
        <a:dk2>
          <a:srgbClr val="339966"/>
        </a:dk2>
        <a:lt2>
          <a:srgbClr val="EFFBF0"/>
        </a:lt2>
        <a:accent1>
          <a:srgbClr val="DDDDDD"/>
        </a:accent1>
        <a:accent2>
          <a:srgbClr val="CCFF99"/>
        </a:accent2>
        <a:accent3>
          <a:srgbClr val="DEE8DB"/>
        </a:accent3>
        <a:accent4>
          <a:srgbClr val="000000"/>
        </a:accent4>
        <a:accent5>
          <a:srgbClr val="EBEBEB"/>
        </a:accent5>
        <a:accent6>
          <a:srgbClr val="B9E78A"/>
        </a:accent6>
        <a:hlink>
          <a:srgbClr val="009900"/>
        </a:hlink>
        <a:folHlink>
          <a:srgbClr val="336600"/>
        </a:folHlink>
      </a:clrScheme>
      <a:clrMap bg1="lt1" tx1="dk1" bg2="lt2" tx2="dk2" accent1="accent1" accent2="accent2" accent3="accent3" accent4="accent4" accent5="accent5" accent6="accent6" hlink="hlink" folHlink="folHlink"/>
    </a:extraClrScheme>
    <a:extraClrScheme>
      <a:clrScheme name="Сумерки 8">
        <a:dk1>
          <a:srgbClr val="000000"/>
        </a:dk1>
        <a:lt1>
          <a:srgbClr val="D6DAE4"/>
        </a:lt1>
        <a:dk2>
          <a:srgbClr val="000099"/>
        </a:dk2>
        <a:lt2>
          <a:srgbClr val="FFFFFF"/>
        </a:lt2>
        <a:accent1>
          <a:srgbClr val="BFDEE3"/>
        </a:accent1>
        <a:accent2>
          <a:srgbClr val="C0C0C0"/>
        </a:accent2>
        <a:accent3>
          <a:srgbClr val="E8EAEF"/>
        </a:accent3>
        <a:accent4>
          <a:srgbClr val="000000"/>
        </a:accent4>
        <a:accent5>
          <a:srgbClr val="DCECEF"/>
        </a:accent5>
        <a:accent6>
          <a:srgbClr val="AEAEAE"/>
        </a:accent6>
        <a:hlink>
          <a:srgbClr val="3333CC"/>
        </a:hlink>
        <a:folHlink>
          <a:srgbClr val="5E93C9"/>
        </a:folHlink>
      </a:clrScheme>
      <a:clrMap bg1="lt1" tx1="dk1" bg2="lt2" tx2="dk2" accent1="accent1" accent2="accent2" accent3="accent3" accent4="accent4" accent5="accent5" accent6="accent6" hlink="hlink" folHlink="folHlink"/>
    </a:extraClrScheme>
    <a:extraClrScheme>
      <a:clrScheme name="Сумерки 9">
        <a:dk1>
          <a:srgbClr val="4A2500"/>
        </a:dk1>
        <a:lt1>
          <a:srgbClr val="C2C0BA"/>
        </a:lt1>
        <a:dk2>
          <a:srgbClr val="788569"/>
        </a:dk2>
        <a:lt2>
          <a:srgbClr val="F4F4EC"/>
        </a:lt2>
        <a:accent1>
          <a:srgbClr val="E1DFC1"/>
        </a:accent1>
        <a:accent2>
          <a:srgbClr val="A5A7AF"/>
        </a:accent2>
        <a:accent3>
          <a:srgbClr val="DDDCD9"/>
        </a:accent3>
        <a:accent4>
          <a:srgbClr val="3E1E00"/>
        </a:accent4>
        <a:accent5>
          <a:srgbClr val="EEECDD"/>
        </a:accent5>
        <a:accent6>
          <a:srgbClr val="95979E"/>
        </a:accent6>
        <a:hlink>
          <a:srgbClr val="9C9800"/>
        </a:hlink>
        <a:folHlink>
          <a:srgbClr val="666633"/>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Shimmer</Template>
  <TotalTime>460</TotalTime>
  <Words>3851</Words>
  <Application>Microsoft PowerPoint</Application>
  <PresentationFormat>Экран (4:3)</PresentationFormat>
  <Paragraphs>335</Paragraphs>
  <Slides>56</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56</vt:i4>
      </vt:variant>
    </vt:vector>
  </HeadingPairs>
  <TitlesOfParts>
    <vt:vector size="57" baseType="lpstr">
      <vt:lpstr>Сумерки</vt:lpstr>
      <vt:lpstr>А12 н-нн в различных частях речи</vt:lpstr>
      <vt:lpstr>Н-НН в отымённых прилагательных</vt:lpstr>
      <vt:lpstr>Объясните написание Н-НН</vt:lpstr>
      <vt:lpstr>Вставить пропущенные буквы</vt:lpstr>
      <vt:lpstr>Вставить пропущенные буквы</vt:lpstr>
      <vt:lpstr>Вставить пропущенные буквы</vt:lpstr>
      <vt:lpstr>Спишите, раскрыв скобки, вставив пропущенные буквы</vt:lpstr>
      <vt:lpstr>Слайд 8</vt:lpstr>
      <vt:lpstr>Запомнить!</vt:lpstr>
      <vt:lpstr>Запомните слова-исключения! Они все есть в задании А12! </vt:lpstr>
      <vt:lpstr>В кратких формах</vt:lpstr>
      <vt:lpstr>Объясните орфограммы</vt:lpstr>
      <vt:lpstr>Объясните орфограммы</vt:lpstr>
      <vt:lpstr>Объяснить устно пропущенные орфограммы</vt:lpstr>
      <vt:lpstr>Слайд 15</vt:lpstr>
      <vt:lpstr>Слайд 16</vt:lpstr>
      <vt:lpstr>В каком ряду в обоих случаях пишется НН: </vt:lpstr>
      <vt:lpstr>В суффиксах каких слов следует писать -нн-?</vt:lpstr>
      <vt:lpstr>На месте каких цифр пишется НН? </vt:lpstr>
      <vt:lpstr>Сколько Н в этих частях речи, столько будет и в наречиях </vt:lpstr>
      <vt:lpstr>Найдите слова, в которых допущены ошибки.</vt:lpstr>
      <vt:lpstr>Вставьте пропущенные н или нн. Обозначьте цифрой 1 слова с н, цифрой 2 – слова с нн. </vt:lpstr>
      <vt:lpstr>Найдите ошибки в следующих словах. </vt:lpstr>
      <vt:lpstr>Перепишите, вставьте н или нн, обозначая суффиксы. </vt:lpstr>
      <vt:lpstr>В каком варианте ответа правильно указаны все цифры, на месте которых пишется одна буква Н? </vt:lpstr>
      <vt:lpstr>В каком варианте ответа правильно указаны все цифры, на месте которых пишется две буквы Н? </vt:lpstr>
      <vt:lpstr>В каком варианте ответа правильно указаны все цифры, на месте которых пишется одна буква Н? </vt:lpstr>
      <vt:lpstr>В каком варианте ответа правильно указаны все цифры, на месте которых пишется две буквы Н? </vt:lpstr>
      <vt:lpstr>В каком варианте ответа правильно указаны все цифры, на месте которых пишется одна буква Н? </vt:lpstr>
      <vt:lpstr>В каком варианте ответа правильно указаны все цифры, на месте которых пишется одна буква Н? </vt:lpstr>
      <vt:lpstr>В каком варианте ответа правильно указаны все цифры, на месте которых пишется одна буква Н? </vt:lpstr>
      <vt:lpstr>В каком варианте ответа правильно указаны все цифры, на месте которых пишется две буквы Н? </vt:lpstr>
      <vt:lpstr>В каком варианте ответа правильно указаны все цифры, на месте которых пишется две буквы Н? </vt:lpstr>
      <vt:lpstr>В каком варианте ответа правильно указаны все цифры, на месте которых пишется две буквы Н? </vt:lpstr>
      <vt:lpstr>В каком варианте ответа правильно указаны все цифры, на месте которых пишется две буквы Н? </vt:lpstr>
      <vt:lpstr>В каком варианте ответа правильно указаны все цифры, на месте которых пишется две буквы Н? </vt:lpstr>
      <vt:lpstr>В каком варианте ответа правильно указаны все цифры, на месте которых пишется одна буква Н? </vt:lpstr>
      <vt:lpstr>В каком варианте ответа правильно указаны все цифры, на месте которых пишется одна буква Н? </vt:lpstr>
      <vt:lpstr>В каком варианте ответа правильно указаны все цифры, на месте которых пишется одна буква Н? </vt:lpstr>
      <vt:lpstr>В каком варианте ответа правильно указаны все цифры, на месте которых пишется одна буква Н? </vt:lpstr>
      <vt:lpstr>В каком варианте ответа правильно указаны все цифры, на месте которых пишется две буквы Н? </vt:lpstr>
      <vt:lpstr>В каком варианте ответа правильно указаны все цифры, на месте которых пишется две буквы Н? </vt:lpstr>
      <vt:lpstr>В каком варианте ответа правильно указаны все цифры, на месте которых пишется две буквы Н? </vt:lpstr>
      <vt:lpstr>В каком варианте ответа правильно указаны все цифры, на месте которых пишется две буквы Н? </vt:lpstr>
      <vt:lpstr>В каком варианте ответа правильно указаны все цифры, на месте которых пишется две буквы Н? </vt:lpstr>
      <vt:lpstr>В каком варианте ответа правильно указаны все цифры, на месте которых пишется одна буква Н? </vt:lpstr>
      <vt:lpstr>В каком варианте ответа правильно указаны все цифры, на месте которых пишется одна буква Н? </vt:lpstr>
      <vt:lpstr>В каком варианте ответа правильно указаны все цифры, на месте которых пишется одна буква Н? </vt:lpstr>
      <vt:lpstr>В каком варианте ответа правильно указаны все цифры, на месте которых пишется одна буква Н? </vt:lpstr>
      <vt:lpstr>В каком варианте ответа правильно указаны все цифры, на месте которых пишется две буквы Н? </vt:lpstr>
      <vt:lpstr>В каком варианте ответа правильно указаны все цифры, на месте которых пишется две буквы Н? </vt:lpstr>
      <vt:lpstr>В каком варианте ответа правильно указаны все цифры, на месте которых пишется две буквы Н? </vt:lpstr>
      <vt:lpstr>В каком варианте ответа правильно указаны все цифры, на месте которых пишется две буквы Н? </vt:lpstr>
      <vt:lpstr>В каком варианте ответа правильно указаны все цифры, на месте которых пишется две буквы Н? </vt:lpstr>
      <vt:lpstr>В каком варианте ответа правильно указаны все цифры, на месте которых пишется две буквы Н? </vt:lpstr>
      <vt:lpstr>В каком варианте ответа правильно указаны все цифры, на месте которых пишется две буквы Н? </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Инна</dc:creator>
  <cp:lastModifiedBy>Инесса</cp:lastModifiedBy>
  <cp:revision>25</cp:revision>
  <cp:lastPrinted>1601-01-01T00:00:00Z</cp:lastPrinted>
  <dcterms:created xsi:type="dcterms:W3CDTF">2008-06-18T08:31:19Z</dcterms:created>
  <dcterms:modified xsi:type="dcterms:W3CDTF">2011-12-01T15:51:52Z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1</vt:i4>
  </property>
</Properties>
</file>