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  <p:sldId id="307" r:id="rId45"/>
    <p:sldId id="308" r:id="rId46"/>
    <p:sldId id="309" r:id="rId47"/>
    <p:sldId id="310" r:id="rId48"/>
    <p:sldId id="311" r:id="rId49"/>
    <p:sldId id="312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smtClean="0"/>
              <a:t>Задание </a:t>
            </a:r>
            <a:r>
              <a:rPr lang="ru-RU" b="1" smtClean="0"/>
              <a:t>А24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Знаки препинания</a:t>
            </a:r>
            <a:endParaRPr lang="ru-RU" dirty="0" smtClean="0"/>
          </a:p>
          <a:p>
            <a:r>
              <a:rPr lang="ru-RU" b="1" dirty="0" smtClean="0"/>
              <a:t>в сложноподчинённом предложении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Внимание матросов (1) привлекла мачта корабля (2) на верхушке которой (3) </a:t>
            </a:r>
            <a:r>
              <a:rPr lang="ru-RU" b="1" dirty="0" err="1" smtClean="0"/>
              <a:t>перепуганно</a:t>
            </a:r>
            <a:r>
              <a:rPr lang="ru-RU" b="1" dirty="0" smtClean="0"/>
              <a:t> орал огромный черный кот.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На конкурсе музыканты должны были играть (1) фортепьянную пьесу Прокофьева (2) последняя часть (3) которой (4) считается очень трудной для исполнения.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Передо мной было большое круглое болото (1) занесённое снегом (2) из-под белой пелены (3) которого (4) торчали редкие кочки.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715140" y="3857628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Одинокий путник (1) приближение (2) которого (3) я слышал ранее среди чуткого безмолвия морозной ночи (4) соблазнился моим весёлым огнём.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Мысли о неуклонном расширении Вселенной (1) высказаны в работах некоторых астрофизиков (2) исследования которых (3) представляют несомненный интерес для всех ученых мира.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Ищите людей (1) разговор (2) с которыми стоил бы хорошей книги (3) и книги (4) </a:t>
            </a:r>
            <a:r>
              <a:rPr lang="ru-RU" b="1" smtClean="0"/>
              <a:t>чтение которой </a:t>
            </a:r>
            <a:r>
              <a:rPr lang="ru-RU" b="1" dirty="0" smtClean="0"/>
              <a:t>стоило бы любого разговора.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Принесен был к чаю черничный пирог (1) от вида которого все оживились (2) задвигались (3) и весело заговорили.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15008" y="335756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гостиной с большого портрета смотрело весьма выразительное (1) женское лицо (2) красотою (3) которого (4) нельзя было не восхититься.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Мы поехали в музей (1) экспозиция (2) которого (3) была обновлена (4) и интересно составлена.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начале проспекта (1) стоит большое высотное здание (2) у подножия (3) которого (4) приютилась маленькая церковь.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Задание: В каком варианте ответа правильно указаны все цифры, на месте которых в предложении должны стоять запятые?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Аналитический отчёт ФИПИ: «…Минимальный процент выполнения приходится на те задания, где имеется </a:t>
            </a:r>
            <a:r>
              <a:rPr lang="ru-RU" b="1" dirty="0" err="1" smtClean="0"/>
              <a:t>дистантное</a:t>
            </a:r>
            <a:r>
              <a:rPr lang="ru-RU" b="1" dirty="0" smtClean="0"/>
              <a:t> расположение союзного слова который…»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Из всех народов (1) первым будет всегда тот (2) который опередит другие в области мысли (3) и умственной деятельности.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57818" y="328612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Доброта — качество (1) излишек (2) которого не вредит (3) никому (4) и никогда.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15008" y="335756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Сэрстон</a:t>
            </a:r>
            <a:r>
              <a:rPr lang="ru-RU" b="1" dirty="0" smtClean="0"/>
              <a:t> предложил вам приобрести (1) совместно с ним (2) южноафриканские (3) ценные бумаги (4) которые поступят в продажу через месяц.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Огнем горят золоченые церковные главы (1) кресты (2) зеркальные стекла дворца (3) и длинного ряда высоких домов (4) которые струной вытянулись по венцу горы.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572132" y="407194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Несчастны те люди (1) которым все ясно (2) и которые никогда не сомневаются (3) в своей правоте.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357950" y="264318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История научной фантастики — это история идей (1) которые (2) изменяли мир (3) но (4) которые сначала были осмеяны и отвергнуты.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43570" y="3857628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Эти события (1) свидетелем которых (2) я стал (3) случились незадолго до известного бунта </a:t>
            </a:r>
            <a:r>
              <a:rPr lang="ru-RU" b="1" dirty="0" err="1" smtClean="0"/>
              <a:t>Емельки</a:t>
            </a:r>
            <a:r>
              <a:rPr lang="ru-RU" b="1" dirty="0" smtClean="0"/>
              <a:t> Пугачева.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43570" y="3214686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Страна (1) которая (2) не развивает науку (3) неизбежно (4) превращается в колонию.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000760" y="335756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Существуют ученые (1) которые (2) охотнее выискивают ошибки в чужих работах (3) нежели устанавливают истину.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357950" y="300037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Не так уж трудно построить серию выводов (1) в которой (2) каждый последующий (3) простейшим образом (4) вытекает из предыдущего.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143636" y="3143248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В этом задании необходимо расставить знаки препинания в сложноподчиненном предложении с придаточным определительным. </a:t>
            </a:r>
          </a:p>
          <a:p>
            <a:r>
              <a:rPr lang="ru-RU" b="1" dirty="0" smtClean="0"/>
              <a:t>Придаточные о </a:t>
            </a:r>
            <a:r>
              <a:rPr lang="ru-RU" b="1" dirty="0" err="1" smtClean="0"/>
              <a:t>п</a:t>
            </a:r>
            <a:r>
              <a:rPr lang="ru-RU" b="1" dirty="0" smtClean="0"/>
              <a:t> </a:t>
            </a:r>
            <a:r>
              <a:rPr lang="ru-RU" b="1" dirty="0" err="1" smtClean="0"/>
              <a:t>р</a:t>
            </a:r>
            <a:r>
              <a:rPr lang="ru-RU" b="1" dirty="0" smtClean="0"/>
              <a:t> е </a:t>
            </a:r>
            <a:r>
              <a:rPr lang="ru-RU" b="1" dirty="0" err="1" smtClean="0"/>
              <a:t>д</a:t>
            </a:r>
            <a:r>
              <a:rPr lang="ru-RU" b="1" dirty="0" smtClean="0"/>
              <a:t> </a:t>
            </a:r>
            <a:r>
              <a:rPr lang="ru-RU" b="1" dirty="0" err="1" smtClean="0"/>
              <a:t>е</a:t>
            </a:r>
            <a:r>
              <a:rPr lang="ru-RU" b="1" dirty="0" smtClean="0"/>
              <a:t> л и т е л </a:t>
            </a:r>
            <a:r>
              <a:rPr lang="ru-RU" b="1" dirty="0" err="1" smtClean="0"/>
              <a:t>ь</a:t>
            </a:r>
            <a:r>
              <a:rPr lang="ru-RU" b="1" dirty="0" smtClean="0"/>
              <a:t> </a:t>
            </a:r>
            <a:r>
              <a:rPr lang="ru-RU" b="1" dirty="0" err="1" smtClean="0"/>
              <a:t>н</a:t>
            </a:r>
            <a:r>
              <a:rPr lang="ru-RU" b="1" dirty="0" smtClean="0"/>
              <a:t> </a:t>
            </a:r>
            <a:r>
              <a:rPr lang="ru-RU" b="1" dirty="0" err="1" smtClean="0"/>
              <a:t>ы</a:t>
            </a:r>
            <a:r>
              <a:rPr lang="ru-RU" b="1" dirty="0" smtClean="0"/>
              <a:t> е отвечают на вопросы определений (</a:t>
            </a:r>
            <a:r>
              <a:rPr lang="ru-RU" b="1" dirty="0" err="1" smtClean="0"/>
              <a:t>какой?-ая?-ое?-ие</a:t>
            </a:r>
            <a:r>
              <a:rPr lang="ru-RU" b="1" dirty="0" smtClean="0"/>
              <a:t>?). Они относятся к определяемым существительным или другим словам, употребленным в значении существительного. </a:t>
            </a:r>
          </a:p>
          <a:p>
            <a:r>
              <a:rPr lang="ru-RU" b="1" dirty="0" smtClean="0"/>
              <a:t>Придаточные определительные прикрепляются к определяемым словам союзными словами который, что, когда, где и др. (в заданиях ЕГЭ используются примеры предложений, в которых придаточная часть присоединяется только с помощью союзного слова который):</a:t>
            </a:r>
            <a:endParaRPr lang="ru-RU" dirty="0" smtClean="0"/>
          </a:p>
          <a:p>
            <a:r>
              <a:rPr lang="ru-RU" b="1" dirty="0" smtClean="0"/>
              <a:t>Свет (какой?), который струился из окна дома, освещал куст сирени в глубине двора.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Очень скоро (1) площадь Согласия (2) сделалась средоточием городской жизни Парижа (3) которому (4) так нужен был новый форум в годы огромных (5) исторических перемен.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4, 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Лев Толстой (1) как-то (2) говорил о музыке (3) после которой (4) «необходимо совершать необыкновенные поступки».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57818" y="3500438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Оказание помощи (1) пострадавшим от землетрясения в Иране — это проявление всенародного милосердия (2) которое (3) всегда было свойственно (4) нашему народу.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Лиза оказалась в большом (1) красивом зале в окружении гостей (3) среди которых (4) она увидела необычайно красивого молодого офицера.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86446" y="3571876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Я был один из двух (1) или трех ребят (2) в классе (3) которые (4) решили идти на гуманитарный факультет.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643702" y="3214686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Есть замечательные рассказы (1) работников Публичной библиотеки (2) которые в самое голодное (3) отчаянное время (4) спасали книги из разбомбленных домов.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357818" y="3786190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Жители блокадного Ленинграда (1) о подвиге (2) которых знает весь мир (3) стали символом несгибаемой стойкости (4) и героизма.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Солдаты с завистью смотрели на проносившиеся мимо нас (1) товарные вагоны (2) из открытых дверей (3) которых (4) выглядывали лошадиные морды.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Археология (1) на которую (2) часто ссылались сторонники гипотезы раннего возникновения письма (3) никаких доказательств существования(4) или отсутствия звучащей речи в </a:t>
            </a:r>
            <a:r>
              <a:rPr lang="ru-RU" b="1" dirty="0" err="1" smtClean="0"/>
              <a:t>дописьменный</a:t>
            </a:r>
            <a:r>
              <a:rPr lang="ru-RU" b="1" dirty="0" smtClean="0"/>
              <a:t> период представить вообще не в состоянии.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357950" y="3857628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Спелеологи при свете фонаря (1) освещавшего всю пещеру (2) увидели осколок скалы (3) на котором (4) нарисованы были фигурки людей и животных.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ru-RU" b="1" dirty="0" smtClean="0"/>
              <a:t>Придаточное определительное всегда стоит либо после главного предложения, либо внутри главного:</a:t>
            </a:r>
            <a:endParaRPr lang="ru-RU" dirty="0" smtClean="0"/>
          </a:p>
          <a:p>
            <a:r>
              <a:rPr lang="ru-RU" b="1" dirty="0" smtClean="0"/>
              <a:t>[Мы повторяем правила (какие?)], (без знания которых сложно сдать экзамен по русскому языку).</a:t>
            </a:r>
            <a:endParaRPr lang="ru-RU" dirty="0" smtClean="0"/>
          </a:p>
          <a:p>
            <a:r>
              <a:rPr lang="ru-RU" b="1" dirty="0" smtClean="0"/>
              <a:t>[Книга (какая?), (которую вы сейчас держите в руках), поможет вам справиться со сложными тестовыми заданиями].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Чехов мечтал (1) о новой прекрасной жизни (2) для создания (3) которой нам надо ещё двести (4) триста (5) тысячу лет трудиться.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3, 4,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3, 4, 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500694" y="335756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Однажды (1) в Доме литераторов я услышал строки стихотворения (2) автора которого (3) я и сейчас с уверенностью назвать не могу.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429256" y="3571876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Нужно беречь (1) драгоценные слова (2) и музыку наших великих предшественников (3) за творения которых (4) нас уважают (5) и любят во всем мире.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3, 5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3, 4, 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286512" y="3357562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Моим любимым писателем был Корней Чуковский (1) на книгах (2) которого выросло (3) и воспиталось (4) не одно поколение.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Гора Килиманджаро (1) у подножия (2) которой исследователи разбили лагерь (3) своей вершиной уходила в облака.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Сильные (1) тропические ливни (2) которые обрушились на Китай (3) привели к мощным наводнениям (4) и оползням.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072066" y="3071810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На высоком (1) зеленом стержне Столетника расцвели пышные гроздья белоснежных цветов (2) невиданной красоты (3) которые издавали неописуемый аромат (4) сразу наполнивший всю оранжерею.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3,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929322" y="400050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Корреспонденты встретились с победителями олимпиады (1) о хорошей подготовленности (2) которых уже вовсю говорили (3) во всех институтах города.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2,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Звезды засияли в небе (1) черную (2) и загадочную бездну (3) которого (4) так никогда и не удастся постичь человеку.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1. 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Знаменитый (1) оперный певец (2) выступления (3) которого с огромным успехом проходили во многих странах мира (4) принял участие в благотворительном концерте.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2, 3,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1, 2, 4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F 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Придаточные определительные всегда стоят после существительных, которые они поясняют!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А сейчас разберемся, что означает «</a:t>
            </a:r>
            <a:r>
              <a:rPr lang="ru-RU" sz="2800" b="1" dirty="0" err="1" smtClean="0"/>
              <a:t>дистантное</a:t>
            </a:r>
            <a:r>
              <a:rPr lang="ru-RU" sz="2800" b="1" dirty="0" smtClean="0"/>
              <a:t> расположение союзного слова который»?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Рассмотрим два предложения: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1) Дом, в котором мы жили, раньше принадлежал известному купцу.</a:t>
            </a:r>
            <a:endParaRPr lang="ru-RU" dirty="0" smtClean="0"/>
          </a:p>
          <a:p>
            <a:r>
              <a:rPr lang="ru-RU" b="1" dirty="0" smtClean="0"/>
              <a:t>2) Коляска подъезжала к усадьбе барыни, о невероятной жестокости и жадности которой в округе ходили самые невероятные слухи.</a:t>
            </a:r>
            <a:endParaRPr lang="ru-RU" dirty="0" smtClean="0"/>
          </a:p>
          <a:p>
            <a:r>
              <a:rPr lang="ru-RU" b="1" dirty="0" smtClean="0"/>
              <a:t>В первом предложении союзное слово который стоит сразу после определяемого слова, а во втором — далеко (на дистанции) от него.</a:t>
            </a:r>
            <a:endParaRPr lang="ru-RU" dirty="0" smtClean="0"/>
          </a:p>
          <a:p>
            <a:r>
              <a:rPr lang="ru-RU" b="1" dirty="0" smtClean="0"/>
              <a:t>Поэтому будьте внимательны, определяя границы главного и придаточного предложений.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F 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·    Если зависимым словом при деепричастии является союзное слово который, то оно не отделяется запятой от деепричастия: запятая ставится перед деепричастным оборотом, а после слова который — нет.</a:t>
            </a:r>
            <a:endParaRPr lang="ru-RU" dirty="0" smtClean="0"/>
          </a:p>
          <a:p>
            <a:r>
              <a:rPr lang="ru-RU" b="1" dirty="0" smtClean="0"/>
              <a:t>Вот книга, прочитав которую _ ты многое для себя откроешь.</a:t>
            </a:r>
            <a:endParaRPr lang="ru-RU" dirty="0" smtClean="0"/>
          </a:p>
          <a:p>
            <a:r>
              <a:rPr lang="ru-RU" b="1" dirty="0" err="1" smtClean="0"/>
              <a:t>Зося</a:t>
            </a:r>
            <a:r>
              <a:rPr lang="ru-RU" b="1" dirty="0" smtClean="0"/>
              <a:t> видела в них единственную для себя защиту, потеряв которую _ была обречена в этом поле. (В. Быков)</a:t>
            </a:r>
            <a:endParaRPr lang="ru-RU" dirty="0" smtClean="0"/>
          </a:p>
          <a:p>
            <a:r>
              <a:rPr lang="ru-RU" b="1" dirty="0" smtClean="0"/>
              <a:t>·    Никогда не ставится запятая после союзного слова который; сразу убирайте те варианты ответов, в которых указана запятая после этого слова.</a:t>
            </a:r>
            <a:endParaRPr lang="ru-RU" dirty="0" smtClean="0"/>
          </a:p>
          <a:p>
            <a:r>
              <a:rPr lang="ru-RU" b="1" dirty="0" smtClean="0"/>
              <a:t>·    Союзное слово который находится только в придаточной части, поэтому ищите в главном предложении существительное или местоимение, которые придаточная часть характеризует или поясняет.</a:t>
            </a:r>
            <a:endParaRPr lang="ru-RU" dirty="0" smtClean="0"/>
          </a:p>
          <a:p>
            <a:r>
              <a:rPr lang="ru-RU" b="1" dirty="0" smtClean="0"/>
              <a:t>·    Если придаточное предложение стоит внутри главного, то оно выделяется запятыми с обеих сторон.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В каком варианте ответа правильно указаны все цифры, на месте которых в предложении должны стоять запятые?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Могучая дальневосточная тайга (1) удивительной красотой (2) которой (3) мы  любовались (4) представляла безбрежный зеленый океан.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1) 1, 3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2) 1, 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3) 2,3,4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4) 2, 4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715272" y="785794"/>
            <a:ext cx="121444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F Обратите внимание!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Если придаточные определительные однородные и соединяются неповторяющимся союзом И, то между ними запятая не ставится!</a:t>
            </a:r>
            <a:endParaRPr lang="ru-RU" dirty="0" smtClean="0"/>
          </a:p>
          <a:p>
            <a:r>
              <a:rPr lang="ru-RU" b="1" dirty="0" smtClean="0"/>
              <a:t>Например:</a:t>
            </a:r>
            <a:endParaRPr lang="ru-RU" dirty="0" smtClean="0"/>
          </a:p>
          <a:p>
            <a:r>
              <a:rPr lang="ru-RU" b="1" dirty="0" smtClean="0"/>
              <a:t>Теплота, с которой дочь говорила о своей матери и которая освещала её лицо, невольно привлекала внимание.</a:t>
            </a:r>
            <a:endParaRPr lang="ru-RU" dirty="0" smtClean="0"/>
          </a:p>
          <a:p>
            <a:r>
              <a:rPr lang="ru-RU" b="1" dirty="0" smtClean="0"/>
              <a:t>Будьте внимательны! Любая часть сложноподчиненного предложения может быть осложнена обособленными или однородными членами!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3400</Words>
  <PresentationFormat>Экран (4:3)</PresentationFormat>
  <Paragraphs>317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Задание А24 </vt:lpstr>
      <vt:lpstr>Задание: В каком варианте ответа правильно указаны все цифры, на месте которых в предложении должны стоять запятые? </vt:lpstr>
      <vt:lpstr>Слайд 3</vt:lpstr>
      <vt:lpstr>Слайд 4</vt:lpstr>
      <vt:lpstr>F Обратите внимание! </vt:lpstr>
      <vt:lpstr>А сейчас разберемся, что означает «дистантное расположение союзного слова который»? Рассмотрим два предложения: </vt:lpstr>
      <vt:lpstr>F Обратите внимание! </vt:lpstr>
      <vt:lpstr>В каком варианте ответа правильно указаны все цифры, на месте которых в предложении должны стоять запятые? </vt:lpstr>
      <vt:lpstr>F Обратите внимание!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  <vt:lpstr>1. В каком варианте ответа правильно указаны все цифры, на месте которых в предложении должны стоять запятые?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А26 </dc:title>
  <dc:creator>Инна</dc:creator>
  <cp:lastModifiedBy>1</cp:lastModifiedBy>
  <cp:revision>7</cp:revision>
  <dcterms:created xsi:type="dcterms:W3CDTF">2010-05-05T10:10:16Z</dcterms:created>
  <dcterms:modified xsi:type="dcterms:W3CDTF">2011-03-27T12:53:22Z</dcterms:modified>
</cp:coreProperties>
</file>