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Задание А25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Знаки препинания в сложном предложении с различными видами связи.</a:t>
            </a:r>
            <a:endParaRPr lang="ru-RU" dirty="0" smtClean="0"/>
          </a:p>
          <a:p>
            <a:r>
              <a:rPr lang="ru-RU" b="1" dirty="0" smtClean="0"/>
              <a:t>Сложное предложение с разными видами связи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/>
              <a:t>Наша планета прекрасна (1) и (2) когда космонавты видят её из глубин Вселенной (3) то они не могут отвести глаз от её бирюзового свечения.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1) 1, 2, 3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2) 2, 3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3) 1, 2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4) 1, 3</a:t>
            </a:r>
            <a:endParaRPr lang="ru-RU" sz="2000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00166" y="3143248"/>
            <a:ext cx="72866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1) Сразу убираем третий вариант ответа: мы уже знаем, что обязательно должна быть запятая перед ТО, а там стоит цифра (3), которой нет в этом варианте.</a:t>
            </a:r>
            <a:endParaRPr lang="ru-RU" dirty="0" smtClean="0"/>
          </a:p>
          <a:p>
            <a:r>
              <a:rPr lang="ru-RU" b="1" dirty="0" smtClean="0"/>
              <a:t>2) Если есть ТО, следовательно, между союзами И </a:t>
            </a:r>
            <a:r>
              <a:rPr lang="ru-RU" b="1" dirty="0" err="1" smtClean="0"/>
              <a:t>и</a:t>
            </a:r>
            <a:r>
              <a:rPr lang="ru-RU" b="1" dirty="0" smtClean="0"/>
              <a:t> КОГДА запятую не ставим; убираем первый и третий варианты, остается 4-й. Ответ: 1 и 3. Проверим его:</a:t>
            </a:r>
            <a:endParaRPr lang="ru-RU" dirty="0" smtClean="0"/>
          </a:p>
          <a:p>
            <a:r>
              <a:rPr lang="ru-RU" b="1" dirty="0" smtClean="0"/>
              <a:t>запятая ставится на месте цифры 1: это сложное предложение (грамматические основы земля прекрасна и космонавты видят);</a:t>
            </a:r>
            <a:endParaRPr lang="ru-RU" dirty="0" smtClean="0"/>
          </a:p>
          <a:p>
            <a:r>
              <a:rPr lang="ru-RU" b="1" dirty="0" smtClean="0"/>
              <a:t>запятая ставится на месте цифры 3, т.к. невозможно перестроить предложение без искажения смысла, переставив придаточное.</a:t>
            </a:r>
            <a:endParaRPr lang="ru-RU" dirty="0" smtClean="0"/>
          </a:p>
          <a:p>
            <a:r>
              <a:rPr lang="ru-RU" b="1" dirty="0" smtClean="0"/>
              <a:t>Мы верно решили это задание.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Ночью море грозно шумело (1) и (2) когда утром рассеялся туман (3) и выглянуло солнце (4) то все увидели берег (5) заваленный водорослями и каким-то мелким мусором.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1) 1. 1, 2, 3, 4, 5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2) 2. 1, 3, 4, 5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3) 1, 4, 5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4) 2, 3, 4, 5</a:t>
            </a:r>
            <a:endParaRPr lang="ru-RU" sz="2000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85984" y="2500306"/>
            <a:ext cx="66437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Вы уже видите, что точно нужно поставить запятые на месте цифр 1 и 4; смотрим ответы: у нас в 3-ем варианте эти цифры есть. Проверяем последнюю цифру 5: да, там ставится запятая, обособляющая причастный оборот. Правильный ответ — 3.</a:t>
            </a:r>
            <a:endParaRPr lang="ru-RU" dirty="0" smtClean="0"/>
          </a:p>
          <a:p>
            <a:r>
              <a:rPr lang="ru-RU" b="1" dirty="0" smtClean="0"/>
              <a:t>Но, возразите вы, почему не второй вариант ответа? Ведь союз И (3) соединяет два простых предложения (рассеялся туман И выглянуло солнце)!</a:t>
            </a:r>
            <a:endParaRPr lang="ru-RU" dirty="0" smtClean="0"/>
          </a:p>
          <a:p>
            <a:r>
              <a:rPr lang="ru-RU" b="1" dirty="0" smtClean="0"/>
              <a:t>Если вы будете так рассуждать, то попадете в ловушку!</a:t>
            </a:r>
            <a:endParaRPr lang="ru-RU" dirty="0" smtClean="0"/>
          </a:p>
          <a:p>
            <a:r>
              <a:rPr lang="ru-RU" b="1" dirty="0" smtClean="0"/>
              <a:t>Найдите главное предложение, от которого вы зададите вопросы к придаточному когда утром рассеялся туман. Верно, это предложение все увидели берег. Зададим от него вопрос: увидели берег (когда?) когда утром рассеялся туман; и ещё когда? когда выглянуло солнце. Вы видите, что это однородные придаточные (просто во втором опущен союз когда), а между ними запятая не ставится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Геологи трудились день и ночь (1) и (2) когда они выбрались из таёжных дебрей (3) и долгожданные карты новых месторождений легли на стол разработчиков (4) то только тогда впервые начальник партии заговорил об отпуске.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4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Толпа расступилась (1) и (2) прежде чем заиграла музыка (3) </a:t>
            </a:r>
            <a:r>
              <a:rPr lang="ru-RU" b="1" dirty="0" err="1" smtClean="0"/>
              <a:t>Устинья</a:t>
            </a:r>
            <a:r>
              <a:rPr lang="ru-RU" b="1" dirty="0" smtClean="0"/>
              <a:t> вышла в круг (4) и сельчане невольно залюбовались её танцем.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3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Впереди показалась широкая река (1) и (2) когда всадники подъехали (3) и спешились (4) то увидели (5 ) что мост снесло наводнением.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4, 5,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4, 5,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3, 4, 5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Альпинисты поняли (1) что (2) если вьюга не утихнет (3) им придется возвращаться в базовый лагерь (4) так как сильные порывы ветра мешали продвигаться по отвесной скале.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3,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Утверждают (1) что бразильские карнавалы восхищают и завораживают (2) и (3) когда мы впервые увидели его неповторимую яркую красоту (4) то сами убедились (5) насколько правы были очевидцы.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4, 5,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3, 4, 5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Утренняя тишина была такой (1) что (2) если на озере сонно вскрикивала птица (3) то её крик гулким эхом отзывался по всему (4) ещё не проснувшемуся лесу.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3,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Поезд опаздывал почти на час (1) и (2) когда показались заветные огни родного городка (3) то Анне подумалось (4) что они ей приветливо подмигивают.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3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Вода в круглых окнах-колодцах казалась неподвижной (1) но (2) если приглядеться (3) то можно было увидеть (4) как из глубины оконца все время подымается тихая струя (5) и в ней вертятся сухие листики брусники.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3, 5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286380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Задание: В каком варианте ответа правильно указаны все цифры, на месте которых в предложении должны стоять запятые? Какой вариант ответа показывает правильную расстановку запятых в предложении?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Аналитический отчёт ФИПИ: «Затруднение при выполнении вызвали предложения с автономной придаточной частью, требующей выделения знаками препинания при отсутствии второй части подчинительного союза если когда…то…»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Иногда кажется (1) что (2) если разбежаться с высокой горы (3) раскинув руки (4) то можно легко взлететь.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</a:t>
            </a:r>
            <a:r>
              <a:rPr lang="ru-RU" b="1" dirty="0" smtClean="0"/>
              <a:t>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</a:t>
            </a:r>
            <a:r>
              <a:rPr lang="ru-RU" b="1" smtClean="0"/>
              <a:t>, </a:t>
            </a:r>
            <a:r>
              <a:rPr lang="ru-RU" b="1" smtClean="0"/>
              <a:t>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</a:t>
            </a:r>
            <a:r>
              <a:rPr lang="ru-RU" b="1" dirty="0" smtClean="0"/>
              <a:t>1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Мне нравились ее глаза (1) </a:t>
            </a:r>
            <a:r>
              <a:rPr lang="ru-RU" b="1" dirty="0" err="1" smtClean="0"/>
              <a:t>голубые</a:t>
            </a:r>
            <a:r>
              <a:rPr lang="ru-RU" b="1" dirty="0" smtClean="0"/>
              <a:t> и кроткие (2) и (3) хотя около этих глаз уже виднелись морщинки (4) но взгляд их был так простодушен (5) так весел и добр (6) что как-то особенно приятно было встречаться с ними.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4, 5, 6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3, 4, 6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4, 5, 6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4, 6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Я думаю (1) что (2) когда заключенные увидят лестницу (3) ведущую на свободу (4) то многие захотят бежать.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Слепой знал (1) что в комнату смотрит солнце (2) и (3) что (4) если он протянет руку в окно (5) то с кустов осыплется (6) сверкающая от дождя (7) роса.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4	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6, 7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Блокадный Ленинград стал символом несгибаемой стойкости и мужества (1) и (2) когда Международному трибуналу были продемонстрированы фотографии (3) на которых умирающие от голода дети делали снаряды для фронта (4) то многие отказывались верить (5) что такое возможно.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3, 4, 5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Командир решил вести отряд в обход (1) потому что (2) если по курсу их движения была засада (3) то следовало обойти врага (4) и ударить ему в тыл.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Старый охотник резонно заметил (1) что (2) если продукты не упрятать в большую железную бочку (3) медведь-шатун (4) злой и голодный (5) преодолеет страх перед человеком и явится пообедать.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3,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На войне бойцы знали (1) что (2) если у фашистов будет отвоеван очередной город (3) то это (4) конечно (5) прибавит сил труженикам тыла.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1,2,3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286380" y="4286256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Петька очень боялся идти в воду (1) но (2) когда вошел (3) то не хотел вылезать из нее (4) и делал вид (5) что плавает.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3,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Он работал больше других (1) но (2) когда вставал вопрос о премии (3) его всегда обходили стороной (4) предпочитая награждать других.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В сложном предложении, состоящем из нескольких простых, связанных между собой различными видами связи, могут оказаться рядом сочинительный и подчинительный союзы. На стыке между ними ставится запятая тогда, когда после придаточного нет второй части двойного союза то, так или союза но:</a:t>
            </a:r>
            <a:endParaRPr lang="ru-RU" dirty="0" smtClean="0"/>
          </a:p>
          <a:p>
            <a:r>
              <a:rPr lang="ru-RU" b="1" dirty="0" smtClean="0"/>
              <a:t>Большая разъехавшаяся хата, в которой помещалась бурса, была решительно пуста, и _ сколько философ не шарил во всех углах и даже ощупал все дыры и западни в крыше, но нигде не отыскал ни куска сала или, по крайней мере, старого </a:t>
            </a:r>
            <a:r>
              <a:rPr lang="ru-RU" b="1" dirty="0" err="1" smtClean="0"/>
              <a:t>книша</a:t>
            </a:r>
            <a:r>
              <a:rPr lang="ru-RU" b="1" dirty="0" smtClean="0"/>
              <a:t>, что, по обыкновению, запрятываемо было бурсаками — запятая не ставится, так как после придаточного предложения есть союз но. </a:t>
            </a:r>
          </a:p>
          <a:p>
            <a:r>
              <a:rPr lang="ru-RU" b="1" dirty="0" smtClean="0"/>
              <a:t>Сравните: Большая разъехавшаяся хата, в которой помещалась бурса, была решительно пуста, и, сколько философ не шарил во всех углах и даже ощупал все дыры и западни в крыше, нигде не отыскал ни куска сала или, по крайней мере, старого </a:t>
            </a:r>
            <a:r>
              <a:rPr lang="ru-RU" b="1" dirty="0" err="1" smtClean="0"/>
              <a:t>книша</a:t>
            </a:r>
            <a:r>
              <a:rPr lang="ru-RU" b="1" dirty="0" smtClean="0"/>
              <a:t>, что, по обыкновению, запрятываемо было бурсаками — в этом предложении поставлена запятая, так как нет союза но).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Птенец неловко спрыгнул с ветки (1) и ударился грудью (2) и (3) когда я его поднял (4) то почувствовал (5) как сильно стучит маленькое сердечко.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4, 5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Из-за Эльбруса выползла черная туча (1) и (2) прежде чем туристы успели вернуться в базовый лагерь (3) блеснула ослепительная молния (4) оглушительно треснуло небо (5) и застучали крупные капли дождя.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3,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Мороз усиливался (1) и (2) когда Сашка проходил в светлом круге (3) который образовался от зажженного фонаря (4) он видел медленно реявшие в воздухе маленькие сухие снежинки.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Внезапно лошадь встала на дыбы (1) и (2) прежде чем всадник успел что-то сообразить (3) она резко рванулась в сторону (4) сбросив незадачливого седока.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За огородом следовали крестьянские избы (1) которые (2) хотя были построены врассыпную (3) но показывали довольство своих обитателей.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Мальчишка понуро побрел к калитке (1) и (2) хотя Ирине Андреевне было до слез жаль его (3) но она с сердитым выражением лица крикнула ему вслед (4) чтобы впредь он не появлялся в её доме.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Ученые уверяют (1) что (2) когда человечество достигнет вершин научно-технического прогресса (3) то оно может стать бессмертным (4) так как изобретёт средства борьбы с любой болезнью.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Микеланджело многие современники считали равным Богу (1) и (2) когда он умер (3) некоторые художники придавали святым портретное сходство с великим мастером (4) чей гений так и остался непревзойденным.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Астрономы считают (1) что (2) хотя кометы (3) астероиды (4) и метеориты стороной облетают нашу Землю (5) никак нельзя утверждать (6) что когда-нибудь столкновения не произойдет.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5, 6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4)1, 2,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В аудитории стояла невыносимая жара (1) и духота (2) и (3) хотя лектор старался привлечь внимание слушателей интересными фактами (4) но это ему совсем не удавалось.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Ему даже показалось, как будто из-под ресницы правого глаза её покатилась слеза, и _ когда она остановилась на щеке, то он различил ясно, что это была капля крови.</a:t>
            </a:r>
            <a:endParaRPr lang="ru-RU" dirty="0" smtClean="0"/>
          </a:p>
          <a:p>
            <a:r>
              <a:rPr lang="ru-RU" b="1" dirty="0" smtClean="0"/>
              <a:t>(Ему даже показалось, как будто из-под ресницы правого глаза её покатилась слеза, и, когда она остановилась на щеке, он различил ясно, что это была капля крови.)</a:t>
            </a:r>
            <a:endParaRPr lang="ru-RU" dirty="0" smtClean="0"/>
          </a:p>
          <a:p>
            <a:r>
              <a:rPr lang="ru-RU" b="1" dirty="0" smtClean="0"/>
              <a:t>Он поспешно отошел к </a:t>
            </a:r>
            <a:r>
              <a:rPr lang="ru-RU" b="1" dirty="0" err="1" smtClean="0"/>
              <a:t>крылосу</a:t>
            </a:r>
            <a:r>
              <a:rPr lang="ru-RU" b="1" dirty="0" smtClean="0"/>
              <a:t>, развернул книгу и, чтобы более ободрить себя, начал читать самым громким голосом. Философ стоял на высшем в дворе месте, и, когда оборотился и глянул в противоположную сторону, ему представился совершенно другой вид. (По Н. Гоголю)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Всю ночь моряки тушили пожар (1) и (2) когда рассвело (3) они поняли (4) какой подвиг совершили (5) спасая корабль и самих себя.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3, 5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Мы плывём уже в открытом море (1) но (2) если приглядеться (3) на горизонте ещё видна земля (4) кажущаяся тонкой линией.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3,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Крепкий был человек Гуляев (1) и (2) когда он вернулся на Урал (3) за ним тянулась блестящая слава миллионера.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Лиза пошла безлюдной площадью (1) и (2) когда ноги её стали тяжело срываться с круглых лысин булыжника (3) она вспомнила (4) как возвращалась этой площадью (5) солнечным днём после первой встречи с </a:t>
            </a:r>
            <a:r>
              <a:rPr lang="ru-RU" b="1" dirty="0" err="1" smtClean="0"/>
              <a:t>Цветухиным</a:t>
            </a:r>
            <a:r>
              <a:rPr lang="ru-RU" b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3,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Об удивительной доброте Ильи Петровича можно судить только по тому (1) что (2) когда случилось землетрясение в Спитаке (3) он взял на воспитание троих искалеченных детей (4) и всех их буквально вернул с того света своей заботой (5) и любовью.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3, 4, 5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Старый колдун знал (1) что (2) когда зацветёт чертополох (3) и (4) созреют семена дурмана (5) он сможет приготовить варево (6) которое спасет раненого зверя.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5, 6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3, 4, 5, 6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2, 3, 4, 5, 6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3, 4, 6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Женщина достала фотографию (1) на которой (2) если приглядеться (3) можно было увидеть её (4) молодую и красивую (5) стоящую рядом с высоким военным.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3, 4, 5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Было тихо (1) и (2) когда внезапно на болоте крикнула выпь (3) чем-то испуганная (4) то мы (5) невольно (6) вздрогнули.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4, 5, 6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4, 5, 6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Смех в гостиной звучал всё громче и громче (1) и (2) когда Сашка заглянул в неё (3) то он увидел картину (4) совершенно его поразившую.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Метеорологи предупредили (1) что приближается мощный грозовой фронт (2) и (3) если не ускорить уборку пшеницы (4) то она поляжет под дождем (5) и сгниёт.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F Правило-подсказка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· Ставьте запятую на стыке союзов, если предложение можно перестроить без искажения смысла, переставив придаточное:</a:t>
            </a:r>
            <a:endParaRPr lang="ru-RU" dirty="0" smtClean="0"/>
          </a:p>
          <a:p>
            <a:r>
              <a:rPr lang="ru-RU" b="1" dirty="0" smtClean="0"/>
              <a:t>Зажглись звезды, и, когда на небе появилась луна, степь озарилась голубоватым светом.(Ч.) — Зажглись звезды, и степь озарилась голубоватым светом, когда взошла луна.</a:t>
            </a:r>
            <a:endParaRPr lang="ru-RU" dirty="0" smtClean="0"/>
          </a:p>
          <a:p>
            <a:r>
              <a:rPr lang="ru-RU" b="1" dirty="0" smtClean="0"/>
              <a:t>Зажглись звезды, и _ когда на небе появилась луна, то степь озарилась голубоватым светом. — В данном предложении подобная перестановка невозможна, т.к. рядом окажутся и </a:t>
            </a:r>
            <a:r>
              <a:rPr lang="ru-RU" b="1" dirty="0" err="1" smtClean="0"/>
              <a:t>и</a:t>
            </a:r>
            <a:r>
              <a:rPr lang="ru-RU" b="1" dirty="0" smtClean="0"/>
              <a:t> то.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Идти пришлось долго (1) и (2) когда он подходил к дому (3) то еле держался на ногах от усталости (4) сковавшей его тело.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4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Известно (1) что (2) для того чтобы увидеть в лесу нужный гриб (3) птицу (4) притаившуюся в ветвях (5) птичье гнездо (6) орех на ветке (7) надо держать в воображении то (8) что ищешь.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4 , 5, 6, 7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 4, 5, 8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3, 4, 5, 6, 7, 8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3, 4, 5, 6, 7, 8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Девушки тихо пели (1) и (2) хотя слова песни трудно было понять (3) но звучала в ней такая нежность (4) и боль (5) что невольно наворачивались слёзы.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3, 5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Сияя в блеске солнца (1) море точно улыбалось добродушной улыбкой Гулливера (2) сознающего (3) что (4) если он захочет (5 ) то одно движение — и работа лилипутов исчезнет.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3, 4, 5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3504" y="4357694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Посевная закончилась, и, хотя можно было немного передохнуть, механизаторы занялись ремонтом техники. — Посевная закончилась, и механизаторы занялись ремонтом техники, хотя можно было немного передохнуть.</a:t>
            </a:r>
            <a:endParaRPr lang="ru-RU" dirty="0" smtClean="0"/>
          </a:p>
          <a:p>
            <a:r>
              <a:rPr lang="ru-RU" b="1" dirty="0" smtClean="0"/>
              <a:t>Посевная закончилась, и _ хотя можно было немного передохнуть, но механизаторы занялись ремонтом техники. — В данном предложении подобная перестановка невозможна, т.к. рядом окажутся и </a:t>
            </a:r>
            <a:r>
              <a:rPr lang="ru-RU" b="1" dirty="0" err="1" smtClean="0"/>
              <a:t>и</a:t>
            </a:r>
            <a:r>
              <a:rPr lang="ru-RU" b="1" dirty="0" smtClean="0"/>
              <a:t> но.</a:t>
            </a:r>
            <a:endParaRPr lang="ru-RU" dirty="0" smtClean="0"/>
          </a:p>
          <a:p>
            <a:r>
              <a:rPr lang="ru-RU" b="1" dirty="0" smtClean="0"/>
              <a:t>Лес молчал, и, если бы не резкие, болезненные вскрики ночной птицы, тишина была бы мертвой. (</a:t>
            </a:r>
            <a:r>
              <a:rPr lang="ru-RU" b="1" dirty="0" err="1" smtClean="0"/>
              <a:t>Фад</a:t>
            </a:r>
            <a:r>
              <a:rPr lang="ru-RU" b="1" dirty="0" smtClean="0"/>
              <a:t>.) — Лес молчал, и тишина была бы мертвой, если бы не болезненные вскрики ночной птицы.</a:t>
            </a:r>
            <a:endParaRPr lang="ru-RU" dirty="0" smtClean="0"/>
          </a:p>
          <a:p>
            <a:r>
              <a:rPr lang="ru-RU" b="1" dirty="0" smtClean="0"/>
              <a:t>Лес молчал, и </a:t>
            </a:r>
            <a:r>
              <a:rPr lang="ru-RU" b="1" dirty="0" err="1" smtClean="0"/>
              <a:t>_если</a:t>
            </a:r>
            <a:r>
              <a:rPr lang="ru-RU" b="1" dirty="0" smtClean="0"/>
              <a:t> бы не резкие, болезненные вскрики ночной птицы, то тишина была бы мертвой. — В данном предложении подобная перестановка невозможна, т.к. рядом окажутся и </a:t>
            </a:r>
            <a:r>
              <a:rPr lang="ru-RU" b="1" dirty="0" err="1" smtClean="0"/>
              <a:t>и</a:t>
            </a:r>
            <a:r>
              <a:rPr lang="ru-RU" b="1" dirty="0" smtClean="0"/>
              <a:t> то.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Предыдущее правило применяется и  в  сложноподчиненном предложении, если рядом оказываются союзы что и хотя, что и когда, что и если и т.д.: между ними ставится запятая, если далее в предложении нет второй части союза то или так:</a:t>
            </a:r>
            <a:endParaRPr lang="ru-RU" dirty="0" smtClean="0"/>
          </a:p>
          <a:p>
            <a:r>
              <a:rPr lang="ru-RU" b="1" dirty="0" smtClean="0"/>
              <a:t>Меня удивляло, что, когда ни приедешь к дедушке, всё находится в том же виде, как и десять лет назад, точно время здесь остановилось, как в заколдованном царстве.(</a:t>
            </a:r>
            <a:r>
              <a:rPr lang="ru-RU" b="1" dirty="0" err="1" smtClean="0"/>
              <a:t>Акс</a:t>
            </a:r>
            <a:r>
              <a:rPr lang="ru-RU" b="1" dirty="0" smtClean="0"/>
              <a:t>.) Ангелина Семеновна выяснила, что Веник уколов не делал и что сейчас их делать уже поздно, потому что если собака была бешеная, так и Веник в ближайшие дни непременно должен взбеситься. ( А. Алексин.)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Запятая не ставится, если есть вторая часть союза то или так:</a:t>
            </a:r>
            <a:endParaRPr lang="ru-RU" dirty="0" smtClean="0"/>
          </a:p>
          <a:p>
            <a:r>
              <a:rPr lang="ru-RU" b="1" dirty="0" smtClean="0"/>
              <a:t>Философ был одним из числа тех людей, которых если накормят, то у них пробуждается необыкновенная филантропия. Впрочем, вряд ли бы этот побег мог совершиться, потому что когда философ вздумал подняться из-за стола, то ноги его сделались как будто деревянными и дверей в комнате начало представляться ему такое множество, что вряд ли бы он отыскал настоящую. (По Н. Гоголю)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F Обратите внимание!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·        Всегда ставится запятая перед то, так или союзом но, стоящими после придаточного предложения;</a:t>
            </a:r>
            <a:endParaRPr lang="ru-RU" dirty="0" smtClean="0"/>
          </a:p>
          <a:p>
            <a:r>
              <a:rPr lang="ru-RU" b="1" dirty="0" smtClean="0"/>
              <a:t>·        Будьте осторожны при постановке запятой перед союзом и: он может соединять два однородных члена предложения или два однородных придаточных.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4913</Words>
  <Application>Microsoft Office PowerPoint</Application>
  <PresentationFormat>Экран (4:3)</PresentationFormat>
  <Paragraphs>341</Paragraphs>
  <Slides>53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Тема Office</vt:lpstr>
      <vt:lpstr>Задание А25 </vt:lpstr>
      <vt:lpstr>Задание: В каком варианте ответа правильно указаны все цифры, на месте которых в предложении должны стоять запятые? Какой вариант ответа показывает правильную расстановку запятых в предложении? </vt:lpstr>
      <vt:lpstr>Слайд 3</vt:lpstr>
      <vt:lpstr>Слайд 4</vt:lpstr>
      <vt:lpstr>F Правило-подсказка </vt:lpstr>
      <vt:lpstr>Слайд 6</vt:lpstr>
      <vt:lpstr>Слайд 7</vt:lpstr>
      <vt:lpstr>Слайд 8</vt:lpstr>
      <vt:lpstr>F Обратите внимание!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А25 </dc:title>
  <dc:creator>Инна</dc:creator>
  <cp:lastModifiedBy>1</cp:lastModifiedBy>
  <cp:revision>6</cp:revision>
  <dcterms:created xsi:type="dcterms:W3CDTF">2011-03-27T13:56:09Z</dcterms:created>
  <dcterms:modified xsi:type="dcterms:W3CDTF">2012-02-06T09:02:39Z</dcterms:modified>
</cp:coreProperties>
</file>