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38" autoAdjust="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</a:t>
            </a:r>
            <a:r>
              <a:rPr lang="ru-RU" dirty="0" smtClean="0"/>
              <a:t>дание №21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Функциональные тапы речи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) Пред­ло­же­ние 9 со­дер­жит опи­са­ние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(9)«Ты на­прас­но на­де­ешь­ся найти дру­зей между вет­ре­ни­ка­ми твоих лет, не со­зрев пока сам для чув­ства друж­бы.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3284984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рассуждение, так как в предложении есть тезис и доказательство</a:t>
            </a:r>
          </a:p>
          <a:p>
            <a:r>
              <a:rPr lang="ru-RU" sz="2400" dirty="0" smtClean="0"/>
              <a:t>Найдите тезис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5</a:t>
            </a:r>
            <a:r>
              <a:rPr lang="ru-RU" dirty="0" smtClean="0"/>
              <a:t>) Пред­ло­же­ние 29 со­дер­жит по­вест­во­ва­ние.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(29)Глядя на себя и своих дру­зей как бы со сто­ро­ны, «через дру­гой век», через дела, мысли и до­ку­мен­ты давно ушед­ших людей, мы вдруг за­ме­ча­ем то, что вб­ли­зи, вплот­ную, было почти не­раз­ли­чи­мо...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979712" y="3140968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вывод из рассуждения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1) В пред­ло­же­ни­ях 8-10 пред­став­ле­но рас­суж­де­ние.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(8)Под­ро­сток не про­сто вос­при­ни­ма­ет ин­фор­ма­цию, он её ак­тив­ным об­ра­зом пре­об­ра­зо­вы­ва­ет. (9)Эта ин­фор­ма­ция ста­но­вит­ся ос­но­вой для его жиз­нен­ной про­грам­мы, для вы­ра­бот­ки путей и спо­со­бов до­сти­же­ния цели. (10)Вот по­че­му че­ло­век, ко­то­рый что-то ве­ща­ет на мно­го­мил­ли­он­ную ауди­то­рию, дол­жен об­ла­дать вы­со­ким чув­ством от­вет­ствен­но­сти.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285293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Есть тезис, доказательства и вывод</a:t>
            </a:r>
          </a:p>
          <a:p>
            <a:r>
              <a:rPr lang="ru-RU" sz="2400" dirty="0" smtClean="0"/>
              <a:t>Найдите их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1168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) 23 </a:t>
            </a:r>
            <a:r>
              <a:rPr lang="ru-RU" dirty="0" smtClean="0"/>
              <a:t>предложение содержит эмоционально-оценочное суждение автора </a:t>
            </a:r>
            <a:r>
              <a:rPr lang="ru-RU" dirty="0" smtClean="0"/>
              <a:t>по </a:t>
            </a:r>
            <a:r>
              <a:rPr lang="ru-RU" dirty="0" smtClean="0"/>
              <a:t>поводу </a:t>
            </a:r>
            <a:r>
              <a:rPr lang="ru-RU" dirty="0" smtClean="0"/>
              <a:t>того, что </a:t>
            </a:r>
            <a:r>
              <a:rPr lang="ru-RU" dirty="0" smtClean="0"/>
              <a:t>высказывается </a:t>
            </a:r>
            <a:r>
              <a:rPr lang="ru-RU" dirty="0" smtClean="0"/>
              <a:t>в 1-2 </a:t>
            </a:r>
            <a:r>
              <a:rPr lang="ru-RU" dirty="0" smtClean="0"/>
              <a:t>предложениях текста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(23)Если </a:t>
            </a:r>
            <a:r>
              <a:rPr lang="ru-RU" dirty="0" smtClean="0"/>
              <a:t>искусство </a:t>
            </a:r>
            <a:r>
              <a:rPr lang="ru-RU" dirty="0" smtClean="0"/>
              <a:t>не зовёт к свету, если оно, </a:t>
            </a:r>
            <a:r>
              <a:rPr lang="ru-RU" dirty="0" smtClean="0"/>
              <a:t>хихикая </a:t>
            </a:r>
            <a:r>
              <a:rPr lang="ru-RU" dirty="0" smtClean="0"/>
              <a:t>и </a:t>
            </a:r>
            <a:r>
              <a:rPr lang="ru-RU" dirty="0" smtClean="0"/>
              <a:t>лукаво подмигивая</a:t>
            </a:r>
            <a:r>
              <a:rPr lang="ru-RU" dirty="0" smtClean="0"/>
              <a:t>, тащит </a:t>
            </a:r>
            <a:r>
              <a:rPr lang="ru-RU" dirty="0" smtClean="0"/>
              <a:t>человека </a:t>
            </a:r>
            <a:r>
              <a:rPr lang="ru-RU" dirty="0" smtClean="0"/>
              <a:t>в «</a:t>
            </a:r>
            <a:r>
              <a:rPr lang="ru-RU" dirty="0" smtClean="0"/>
              <a:t>приятный полумрак</a:t>
            </a:r>
            <a:r>
              <a:rPr lang="ru-RU" dirty="0" smtClean="0"/>
              <a:t>», если оно </a:t>
            </a:r>
            <a:r>
              <a:rPr lang="ru-RU" dirty="0" smtClean="0"/>
              <a:t>ядовитой кислотой иронии уничтожает незыблемые ценности</a:t>
            </a:r>
            <a:r>
              <a:rPr lang="ru-RU" dirty="0" smtClean="0"/>
              <a:t>, тогда </a:t>
            </a:r>
            <a:r>
              <a:rPr lang="ru-RU" dirty="0" smtClean="0"/>
              <a:t>возникает резонный вопрос</a:t>
            </a:r>
            <a:r>
              <a:rPr lang="ru-RU" dirty="0" smtClean="0"/>
              <a:t>: а нужно ли такое «</a:t>
            </a:r>
            <a:r>
              <a:rPr lang="ru-RU" dirty="0" smtClean="0"/>
              <a:t>искусство</a:t>
            </a:r>
            <a:r>
              <a:rPr lang="ru-RU" dirty="0" smtClean="0"/>
              <a:t>» </a:t>
            </a:r>
            <a:r>
              <a:rPr lang="ru-RU" dirty="0" smtClean="0"/>
              <a:t>обществу</a:t>
            </a:r>
            <a:r>
              <a:rPr lang="ru-RU" dirty="0" smtClean="0"/>
              <a:t>, </a:t>
            </a:r>
            <a:r>
              <a:rPr lang="ru-RU" dirty="0" smtClean="0"/>
              <a:t>достойно </a:t>
            </a:r>
            <a:r>
              <a:rPr lang="ru-RU" dirty="0" smtClean="0"/>
              <a:t>ли оно того, чтобы стать </a:t>
            </a:r>
            <a:r>
              <a:rPr lang="ru-RU" dirty="0" smtClean="0"/>
              <a:t>частью национальной культуры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3645024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dirty="0" smtClean="0"/>
              <a:t>1)Почему-то многие современные эстрадные </a:t>
            </a:r>
            <a:r>
              <a:rPr lang="ru-RU" dirty="0" smtClean="0"/>
              <a:t>«звёзды» с </a:t>
            </a:r>
            <a:r>
              <a:rPr lang="ru-RU" dirty="0" smtClean="0"/>
              <a:t>особенным удовольствием говорят </a:t>
            </a:r>
            <a:r>
              <a:rPr lang="ru-RU" dirty="0" smtClean="0"/>
              <a:t>о том, как плохо они </a:t>
            </a:r>
            <a:r>
              <a:rPr lang="ru-RU" dirty="0" smtClean="0"/>
              <a:t>учились </a:t>
            </a:r>
            <a:r>
              <a:rPr lang="ru-RU" dirty="0" smtClean="0"/>
              <a:t>в школе. (2)Кому-то </a:t>
            </a:r>
            <a:r>
              <a:rPr lang="ru-RU" dirty="0" smtClean="0"/>
              <a:t>объявляли выговоры </a:t>
            </a:r>
            <a:r>
              <a:rPr lang="ru-RU" dirty="0" smtClean="0"/>
              <a:t>за </a:t>
            </a:r>
            <a:r>
              <a:rPr lang="ru-RU" dirty="0" smtClean="0"/>
              <a:t>хулиганство</a:t>
            </a:r>
            <a:r>
              <a:rPr lang="ru-RU" dirty="0" smtClean="0"/>
              <a:t>, кого-то </a:t>
            </a:r>
            <a:r>
              <a:rPr lang="ru-RU" dirty="0" smtClean="0"/>
              <a:t>оставляли </a:t>
            </a:r>
            <a:r>
              <a:rPr lang="ru-RU" dirty="0" smtClean="0"/>
              <a:t>на </a:t>
            </a:r>
            <a:r>
              <a:rPr lang="ru-RU" dirty="0" smtClean="0"/>
              <a:t>второй </a:t>
            </a:r>
            <a:r>
              <a:rPr lang="ru-RU" dirty="0" smtClean="0"/>
              <a:t>год, кто-то </a:t>
            </a:r>
            <a:r>
              <a:rPr lang="ru-RU" dirty="0" smtClean="0"/>
              <a:t>доводил педагогов </a:t>
            </a:r>
            <a:r>
              <a:rPr lang="ru-RU" dirty="0" smtClean="0"/>
              <a:t>до </a:t>
            </a:r>
            <a:r>
              <a:rPr lang="ru-RU" dirty="0" smtClean="0"/>
              <a:t>обморочного состояния своими умопомрачительными </a:t>
            </a:r>
            <a:r>
              <a:rPr lang="ru-RU" dirty="0" smtClean="0"/>
              <a:t>причёсками...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995936" y="2924944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) Пред­ло­же­ние 5 объ­яс­ня­ет со­дер­жа­ние пред­ло­же­ния 4.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(4)Но боль­ше всего бес­по­ко­ит ре­ак­ция под­рост­ков. (5)У них воз­ни­ка­ет стой­кое убеж­де­ние, что наи­бо­лее ко­рот­кий путь к из­вест­но­сти про­ле­га­ет через дет­скую ком­на­ту ми­ли­ции.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3645024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) В пред­ло­же­ни­ях 16-18 пред­став­ле­но по­вест­во­ва­ние.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(16)Какие се­ме­на он по­се­ял в до­вер­чи­вых серд­цах? (17)Кого он сде­лал лучше? (18)Кого он на­пра­вил на путь твор­че­ско­го со­зи­да­ния?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3284984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 серия риторических вопросов, значит, это рассуждение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 В пред­ло­же­ни­ях 3—4 пред­став­ле­но рас­суж­де­ние.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— (З)Как же так? — уди­ви­лась она. — (4)Обык­но­вен­но убе­га­ют от дождя, не­на­стья.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35730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Здесь вопрос и ответ на него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) Пред­ло­же­ние 9 со­дер­жит при­чи­ну того, о чём го­во­рит­ся в пред­ло­же­нии 8.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(8)Я не мог опом­нить­ся от столь стре­ми­тель­но­го пре­тво­ре­ния сказ­ки в жизнь.</a:t>
            </a:r>
          </a:p>
          <a:p>
            <a:pPr>
              <a:buNone/>
            </a:pPr>
            <a:r>
              <a:rPr lang="ru-RU" dirty="0" smtClean="0"/>
              <a:t>(9)Ва­ле­рия едет в наши места!</a:t>
            </a: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95736" y="4149080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) Пред­ло­же­ния 18, 20 со­дер­жат опи­са­ние со­сто­я­ния че­ло­ве­ка.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(18)Я те­перь с ужа­сом думал, как я впер­вые под­ве­ду Ва­ле­рию к нашей речке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(20)Я по­чув­ство­вал, что на меня на­дви­га­ет­ся ка­та­стро­фа.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472514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Да, это состояние человека, так как главные слова здесь ДУМАЛ, ПОЧУВСТВОВАЛ, С УЖАСОМ.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2051720" y="35730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) В пред­ло­же­ни­ях 25—26 со­дер­жит­ся рас­суж­де­ние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(25)Ты зна­ешь, од­на­ж­ды я пла­ва­ла на лодке по ста­ро­му руслу какой-то реки. (26)3аплы­ли в такое место, что плыть даль­ше было нель­зя, кроме как по ковру из белых ду­ши­стых лилий.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979712" y="3429000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Какие из </a:t>
            </a:r>
            <a:r>
              <a:rPr lang="ru-RU" sz="2800" dirty="0" smtClean="0"/>
              <a:t>перечисленных утверждений являются верными</a:t>
            </a:r>
            <a:r>
              <a:rPr lang="ru-RU" sz="2800" dirty="0" smtClean="0"/>
              <a:t>? </a:t>
            </a:r>
            <a:r>
              <a:rPr lang="ru-RU" sz="2800" dirty="0" smtClean="0"/>
              <a:t>Укажите номера ответов </a:t>
            </a:r>
            <a:r>
              <a:rPr lang="ru-RU" sz="2800" dirty="0" smtClean="0"/>
              <a:t>в </a:t>
            </a:r>
            <a:r>
              <a:rPr lang="ru-RU" sz="2800" dirty="0" smtClean="0"/>
              <a:t>порядке возрастания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 В пред­ло­же­ни­ях 20–21 пред­став­ле­но по­вест­во­ва­ние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(20)Раз­да­лась ко­ман­да. (21)Пи­о­не­ры под­тя­ну­лись, по­гра­нич­ни­ки сде­ла­ли три шага вперёд, по­во­док Буяна очу­тил­ся в руке того са­мо­го по­гра­нич­ни­ка.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051720" y="35730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72514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Повествование, потому что рассказывается о действиях: потянулись, сделали шаги…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5</a:t>
            </a:r>
            <a:r>
              <a:rPr lang="ru-RU" dirty="0" smtClean="0"/>
              <a:t>) В пред­ло­же­ни­ях 45—46 пред­став­ле­но по­вест­во­ва­ние.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(45)Я ви­де­ла, как цве­тут дикие маки в Сред­ней Азии. (46)Но та­ко­го раз­но­об­ра­зия цве­тов, таких неж­ней­ших от­тен­ков я себе ни­ко­гда не пред­став­ля­ла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979712" y="3789040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</a:t>
            </a:r>
            <a:r>
              <a:rPr lang="ru-RU" sz="2400" smtClean="0"/>
              <a:t>скорее рассуждение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Какие из </a:t>
            </a:r>
            <a:r>
              <a:rPr lang="ru-RU" sz="2800" dirty="0" smtClean="0"/>
              <a:t>перечисленных утверждений являются верными</a:t>
            </a:r>
            <a:r>
              <a:rPr lang="ru-RU" sz="2800" dirty="0" smtClean="0"/>
              <a:t>? </a:t>
            </a:r>
            <a:r>
              <a:rPr lang="ru-RU" sz="2800" dirty="0" smtClean="0"/>
              <a:t>Укажите номера ответов </a:t>
            </a:r>
            <a:r>
              <a:rPr lang="ru-RU" sz="2800" dirty="0" smtClean="0"/>
              <a:t>в </a:t>
            </a:r>
            <a:r>
              <a:rPr lang="ru-RU" sz="2800" dirty="0" smtClean="0"/>
              <a:t>порядке возрастания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) Пред­ло­же­ние 22 ука­зы­ва­ет на след­ствие того, о чём го­во­рит­ся в пред­ло­же­нии 23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(22)Витя плохо видел, как после це­ре­мо­нии уво­ди­ли Буяна, как тот всё огля­ды­вал­ся назад, а его во­жа­тый осто­рож­но под­тас­ки­вал за собой упи­ра­ю­щу­ю­ся ов­чар­ку. (23)Мельк­нул пу­ши­стый хвост, и Буян скрыл­ся из глаз…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051720" y="4077072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508518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Наоборот, в 23 предложении следствие того, о чём говорится в 22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Какие из </a:t>
            </a:r>
            <a:r>
              <a:rPr lang="ru-RU" sz="2800" dirty="0" smtClean="0"/>
              <a:t>перечисленных утверждений являются верными</a:t>
            </a:r>
            <a:r>
              <a:rPr lang="ru-RU" sz="2800" dirty="0" smtClean="0"/>
              <a:t>? </a:t>
            </a:r>
            <a:r>
              <a:rPr lang="ru-RU" sz="2800" dirty="0" smtClean="0"/>
              <a:t>Укажите номера ответов </a:t>
            </a:r>
            <a:r>
              <a:rPr lang="ru-RU" sz="2800" dirty="0" smtClean="0"/>
              <a:t>в </a:t>
            </a:r>
            <a:r>
              <a:rPr lang="ru-RU" sz="2800" dirty="0" smtClean="0"/>
              <a:t>порядке возрастания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) В пред­ло­же­ни­ях 26–27 пред­став­ле­но рас­суж­де­ние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(26)Нет, не го­дит­ся! (27)Что это он − со­всем стал не­нор­маль­ный?!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051720" y="35730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72514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Рассуждение, так как утверждение и риторический вопрос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Какие из </a:t>
            </a:r>
            <a:r>
              <a:rPr lang="ru-RU" sz="2800" dirty="0" smtClean="0"/>
              <a:t>перечисленных утверждений являются верными</a:t>
            </a:r>
            <a:r>
              <a:rPr lang="ru-RU" sz="2800" dirty="0" smtClean="0"/>
              <a:t>? </a:t>
            </a:r>
            <a:r>
              <a:rPr lang="ru-RU" sz="2800" dirty="0" smtClean="0"/>
              <a:t>Укажите номера ответов </a:t>
            </a:r>
            <a:r>
              <a:rPr lang="ru-RU" sz="2800" dirty="0" smtClean="0"/>
              <a:t>в </a:t>
            </a:r>
            <a:r>
              <a:rPr lang="ru-RU" sz="2800" dirty="0" smtClean="0"/>
              <a:t>порядке возрастания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) В пред­ло­же­нии 18 со­дер­жит­ся опи­са­ние дей­ствий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(18)Он за­мет­но нерв­ни­чал, от­то­го то тес­ней при­ва­ли­вал­ся к Вите, то по­ры­вал­ся пры­гать на него, то пре­дан­но давал лапу, хотя её никто не про­сил.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051720" y="35730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725144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Описываются действия. Так как тут не только глаголы, как в повествовании, но и эпитеты, которые характеризуют эти действия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5) В пред­ло­же­нии 31 пред­став­ле­но опи­са­ние.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(31)Витя от­ка­зал­ся от ужина, быст­ро раз­дел­ся, юрк­нул под оде­я­ло и тут дал волю ду­шив­шим его ры­да­ни­ям, ко­то­рые он му­же­ствен­но сдер­жи­вал в себе на про­тя­же­ние всего дня.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203848" y="3068960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повествование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1) В пред­ло­же­ни­ях 21—26 со­дер­жит­ся рас­суж­де­ние.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(21)Важно ли, в каком веке были мо­ло­ды и со­ста­ри­лись былые од­но­класс­ни­ки? (22)Важно ли, горят у них в класс­ной ком­на­те элек­три­че­ские лам­поч­ки или свечи? (23)Носят ли джин­сы или кам­зо­лы, тре­угол­ки? (24)Ко­неч­но, раз­ни­ца веков нам не­без­раз­лич­на. (25)Ко­неч­но, каж­дая эпоха имеет свой не­по­вто­ри­мый голос и стиль... (26)Но сколь­ко здесь об­ще­го! (27)Разве они, юные пра­де­ды, не лю­би­ли, как пра­вну­ки, не меч­та­ли, не уми­ра­ли?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2780928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Здесь серия риторических вопросов. Вопросно-ответная форма рассуждения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) В пред­ло­же­ни­ях 11—13 пред­став­ле­но рас­суж­де­ние.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(11)Не плачь обо всём и во вся­кое время; плак­си­вое лицо, точно как и слиш­ком груст­ное рас­по­ло­же­ние духа, ни­ма­ло не со­че­та­ет­ся с юно­ше­ским воз­рас­том. (12)При­вык­нув на все вещи смот­реть с худой сто­ро­ны, ты по­не­во­ле бу­дешь не­счаст­лив. (13)Верь также мне, что мы во всех почти слу­ча­ях жизни сами бы­ва­ем ору­ди­ем соб­ствен­но­го на­ше­го </a:t>
            </a:r>
            <a:r>
              <a:rPr lang="ru-RU" dirty="0" err="1" smtClean="0"/>
              <a:t>сча­стия</a:t>
            </a:r>
            <a:r>
              <a:rPr lang="ru-RU" dirty="0" smtClean="0"/>
              <a:t> или зло­клю­че­ния».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979712" y="2780928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005064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Рассуждение, так как тезис выдвигается</a:t>
            </a:r>
          </a:p>
          <a:p>
            <a:r>
              <a:rPr lang="ru-RU" sz="2400" dirty="0" smtClean="0"/>
              <a:t>Найдите его</a:t>
            </a:r>
          </a:p>
          <a:p>
            <a:r>
              <a:rPr lang="ru-RU" sz="2400" dirty="0" smtClean="0"/>
              <a:t>Доказательства</a:t>
            </a:r>
          </a:p>
          <a:p>
            <a:r>
              <a:rPr lang="ru-RU" sz="2400" dirty="0" smtClean="0"/>
              <a:t>Найдите их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Какие из перечисленных утверждений являются верными? Укажите номера ответов в порядке возрастания.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) В пред­ло­же­ни­ях 16—17 пе­ре­чис­ле­ны про­изо­шед­шие со­бы­тия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(16)Кюхля вы­зо­вет Пуш­ки­на стре­лять­ся; от на­сме­шек над своей дол­го­вя­зой, не­склад­ной фи­гу­рой придёт в от­ча­я­ние; од­на­ж­ды ки­нет­ся то­пить­ся в Цар­ско­сель­ский пруд — его вы­та­щат и будут лю­бить, как и пре­жде лю­би­ли, удив­ля­ясь со­че­та­нию вдох­но­ве­ния, та­лан­та и страш­ных не­со­об­раз­но­стей. (17)Любя, ста­нут снова из­де­вать­ся, ми­рить­ся...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051720" y="285293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25144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Перечисляются будущие события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1311</Words>
  <Application>Microsoft Office PowerPoint</Application>
  <PresentationFormat>Экран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Здание №21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  <vt:lpstr>Какие из перечисленных утверждений являются верными? Укажите номера ответов в порядке возрастания.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Здание №21</dc:title>
  <dc:creator>Инесса</dc:creator>
  <cp:lastModifiedBy>Uzer</cp:lastModifiedBy>
  <cp:revision>4</cp:revision>
  <dcterms:created xsi:type="dcterms:W3CDTF">2017-02-19T07:48:03Z</dcterms:created>
  <dcterms:modified xsi:type="dcterms:W3CDTF">2017-02-19T08:26:26Z</dcterms:modified>
</cp:coreProperties>
</file>